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Overpass"/>
      <p:regular r:id="rId34"/>
      <p:bold r:id="rId35"/>
      <p:italic r:id="rId36"/>
      <p:boldItalic r:id="rId37"/>
    </p:embeddedFont>
    <p:embeddedFont>
      <p:font typeface="Instrument Sans SemiBold"/>
      <p:regular r:id="rId38"/>
      <p:bold r:id="rId39"/>
      <p:italic r:id="rId40"/>
      <p:boldItalic r:id="rId41"/>
    </p:embeddedFont>
    <p:embeddedFont>
      <p:font typeface="Instrument Sans"/>
      <p:regular r:id="rId42"/>
      <p:bold r:id="rId43"/>
      <p:italic r:id="rId44"/>
      <p:boldItalic r:id="rId45"/>
    </p:embeddedFont>
    <p:embeddedFont>
      <p:font typeface="Space Grotesk Light"/>
      <p:regular r:id="rId46"/>
      <p:bold r:id="rId47"/>
    </p:embeddedFont>
    <p:embeddedFont>
      <p:font typeface="Space Grotesk SemiBold"/>
      <p:regular r:id="rId48"/>
      <p:bold r:id="rId49"/>
    </p:embeddedFont>
    <p:embeddedFont>
      <p:font typeface="Overpass SemiBold"/>
      <p:regular r:id="rId50"/>
      <p:bold r:id="rId51"/>
      <p:italic r:id="rId52"/>
      <p:boldItalic r:id="rId53"/>
    </p:embeddedFont>
    <p:embeddedFont>
      <p:font typeface="Space Grotesk"/>
      <p:regular r:id="rId54"/>
      <p:bold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strumentSansSemiBold-italic.fntdata"/><Relationship Id="rId42" Type="http://schemas.openxmlformats.org/officeDocument/2006/relationships/font" Target="fonts/InstrumentSans-regular.fntdata"/><Relationship Id="rId41" Type="http://schemas.openxmlformats.org/officeDocument/2006/relationships/font" Target="fonts/InstrumentSansSemiBold-boldItalic.fntdata"/><Relationship Id="rId44" Type="http://schemas.openxmlformats.org/officeDocument/2006/relationships/font" Target="fonts/InstrumentSans-italic.fntdata"/><Relationship Id="rId43" Type="http://schemas.openxmlformats.org/officeDocument/2006/relationships/font" Target="fonts/InstrumentSans-bold.fntdata"/><Relationship Id="rId46" Type="http://schemas.openxmlformats.org/officeDocument/2006/relationships/font" Target="fonts/SpaceGroteskLight-regular.fntdata"/><Relationship Id="rId45" Type="http://schemas.openxmlformats.org/officeDocument/2006/relationships/font" Target="fonts/InstrumentSans-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SpaceGroteskSemiBold-regular.fntdata"/><Relationship Id="rId47" Type="http://schemas.openxmlformats.org/officeDocument/2006/relationships/font" Target="fonts/SpaceGroteskLight-bold.fntdata"/><Relationship Id="rId49" Type="http://schemas.openxmlformats.org/officeDocument/2006/relationships/font" Target="fonts/SpaceGroteskSemiBol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font" Target="fonts/Overpass-bold.fntdata"/><Relationship Id="rId34" Type="http://schemas.openxmlformats.org/officeDocument/2006/relationships/font" Target="fonts/Overpass-regular.fntdata"/><Relationship Id="rId37" Type="http://schemas.openxmlformats.org/officeDocument/2006/relationships/font" Target="fonts/Overpass-boldItalic.fntdata"/><Relationship Id="rId36" Type="http://schemas.openxmlformats.org/officeDocument/2006/relationships/font" Target="fonts/Overpass-italic.fntdata"/><Relationship Id="rId39" Type="http://schemas.openxmlformats.org/officeDocument/2006/relationships/font" Target="fonts/InstrumentSansSemiBold-bold.fntdata"/><Relationship Id="rId38" Type="http://schemas.openxmlformats.org/officeDocument/2006/relationships/font" Target="fonts/InstrumentSansSemiBold-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verpassSemiBold-bold.fntdata"/><Relationship Id="rId50" Type="http://schemas.openxmlformats.org/officeDocument/2006/relationships/font" Target="fonts/OverpassSemiBold-regular.fntdata"/><Relationship Id="rId53" Type="http://schemas.openxmlformats.org/officeDocument/2006/relationships/font" Target="fonts/OverpassSemiBold-boldItalic.fntdata"/><Relationship Id="rId52" Type="http://schemas.openxmlformats.org/officeDocument/2006/relationships/font" Target="fonts/OverpassSemiBold-italic.fntdata"/><Relationship Id="rId11" Type="http://schemas.openxmlformats.org/officeDocument/2006/relationships/slide" Target="slides/slide6.xml"/><Relationship Id="rId55" Type="http://schemas.openxmlformats.org/officeDocument/2006/relationships/font" Target="fonts/SpaceGrotesk-bold.fntdata"/><Relationship Id="rId10" Type="http://schemas.openxmlformats.org/officeDocument/2006/relationships/slide" Target="slides/slide5.xml"/><Relationship Id="rId54" Type="http://schemas.openxmlformats.org/officeDocument/2006/relationships/font" Target="fonts/SpaceGrotesk-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bfc94a5e4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bfc94a5e4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morning. So today we’re going to be talking about something a bit unconventional in a tech conference - we’re going to be talking about our feelings. In particular, empathy - and the vital role that it plays in crafting technical documentation that makes a deep and positive impact on its users of all backgrounds. From junior developers to sales professionals and more. But before we dive into our feelings today (yes, I’m not joking, this is really about our feelings) - who am I?</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0fc5bd1b7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0fc5bd1b7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simple, we’ve got to use our emotions. I did warn you, I did say that we’d be talking about our feelings today. But in particular, the one emotion I’m talking about is EMPATHY. The act of putting ourselves in the shoes of others and seeing things from their perspective. Allowing ourselves to step out of our own experiences to see how technical documentation could be perceived by different readers. So, how do we do that?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14cb51d69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14cb51d69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Well, first, before we even begin writing the documentation, we have to be curious about who we’re writing it for. Personally, I like to imagine that someone has asked me to bake a cake. Now, if someone asked me to bake a cake, I </a:t>
            </a:r>
            <a:r>
              <a:rPr i="1" lang="en">
                <a:solidFill>
                  <a:schemeClr val="dk1"/>
                </a:solidFill>
              </a:rPr>
              <a:t>could </a:t>
            </a:r>
            <a:r>
              <a:rPr lang="en">
                <a:solidFill>
                  <a:schemeClr val="dk1"/>
                </a:solidFill>
              </a:rPr>
              <a:t>just bake the cake that’s easiest to make - but what if they’re allergic to one of the ingredients? What if they don’t like that flavour? What if they wanted red velvet instead of carrot? What if it tastes downright disgusting to them? That’s why if someone asks you to bake a cake, you ask them QUESTIONS: what flavour do you want? What colour do you want the cream? Are you allergic to nuts?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14cb51d696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14cb51d696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Similar to this: We should always ask questions about our users to understand how we can best meet their needs with our documentation. </a:t>
            </a:r>
            <a:r>
              <a:rPr b="1" lang="en">
                <a:solidFill>
                  <a:schemeClr val="dk1"/>
                </a:solidFill>
              </a:rPr>
              <a:t>Questions ultimately are how we can connect with people and understand where they’re coming from. </a:t>
            </a:r>
            <a:r>
              <a:rPr lang="en">
                <a:solidFill>
                  <a:schemeClr val="dk1"/>
                </a:solidFill>
              </a:rPr>
              <a:t>And that’s the true essence of empathy - going that extra mile to make people feel seen, heard and considered.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0fc5bd1b7c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0fc5bd1b7c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 t</a:t>
            </a:r>
            <a:r>
              <a:rPr lang="en">
                <a:solidFill>
                  <a:schemeClr val="dk1"/>
                </a:solidFill>
              </a:rPr>
              <a:t>wo questions that I personally think are great to start of with are: “</a:t>
            </a:r>
            <a:r>
              <a:rPr b="1" lang="en">
                <a:solidFill>
                  <a:schemeClr val="dk1"/>
                </a:solidFill>
              </a:rPr>
              <a:t>who am i writing fo</a:t>
            </a:r>
            <a:r>
              <a:rPr lang="en">
                <a:solidFill>
                  <a:schemeClr val="dk1"/>
                </a:solidFill>
              </a:rPr>
              <a:t>r” and </a:t>
            </a:r>
            <a:r>
              <a:rPr lang="en">
                <a:solidFill>
                  <a:schemeClr val="dk1"/>
                </a:solidFill>
              </a:rPr>
              <a:t>“</a:t>
            </a:r>
            <a:r>
              <a:rPr b="1" lang="en">
                <a:solidFill>
                  <a:schemeClr val="dk1"/>
                </a:solidFill>
              </a:rPr>
              <a:t>how complicated is this topic?</a:t>
            </a:r>
            <a:r>
              <a:rPr lang="en">
                <a:solidFill>
                  <a:schemeClr val="dk1"/>
                </a:solidFill>
              </a:rPr>
              <a:t>” </a:t>
            </a:r>
            <a:r>
              <a:rPr lang="en">
                <a:solidFill>
                  <a:schemeClr val="dk1"/>
                </a:solidFill>
              </a:rPr>
              <a:t>First off, </a:t>
            </a:r>
            <a:r>
              <a:rPr b="1" lang="en">
                <a:solidFill>
                  <a:schemeClr val="dk1"/>
                </a:solidFill>
              </a:rPr>
              <a:t>who are you writing for</a:t>
            </a:r>
            <a:r>
              <a:rPr lang="en">
                <a:solidFill>
                  <a:schemeClr val="dk1"/>
                </a:solidFill>
              </a:rPr>
              <a:t>? While the answer to this can be really broad, a way to make it more specific is instead ask: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0fc5bd1b7c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0fc5bd1b7c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t>
            </a:r>
            <a:r>
              <a:rPr b="1" lang="en">
                <a:solidFill>
                  <a:schemeClr val="dk1"/>
                </a:solidFill>
              </a:rPr>
              <a:t>Why would someone read this?</a:t>
            </a:r>
            <a:r>
              <a:rPr lang="en">
                <a:solidFill>
                  <a:schemeClr val="dk1"/>
                </a:solidFill>
              </a:rPr>
              <a:t>”, this allows you to understand the scenarios and use cases that a reader might need your documentation for, and this question can even help you come up with examples and code snippets that you can use to demonstrate certain steps that may be a bit more complicated.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14cb51d696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14cb51d696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key way to determine who you’re writing about is to develop personas for who might want to read your documentation and what each of their use cases would be. For example, if we were looking at API documentation, we could have: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b="1" lang="en"/>
              <a:t>Beyonce:</a:t>
            </a:r>
            <a:r>
              <a:rPr lang="en"/>
              <a:t> a full stack developer who is scanning the docs for how to get the access token to authenticate her request.</a:t>
            </a:r>
            <a:endParaRPr/>
          </a:p>
          <a:p>
            <a:pPr indent="-298450" lvl="0" marL="457200" rtl="0" algn="l">
              <a:spcBef>
                <a:spcPts val="0"/>
              </a:spcBef>
              <a:spcAft>
                <a:spcPts val="0"/>
              </a:spcAft>
              <a:buSzPts val="1100"/>
              <a:buChar char="-"/>
            </a:pPr>
            <a:r>
              <a:rPr b="1" lang="en"/>
              <a:t>Keanu Reeves: </a:t>
            </a:r>
            <a:r>
              <a:rPr lang="en"/>
              <a:t>a tech recruiter who is trying to find information about the types of APIs we use so he can inform a potential junior developer candidate of their day-to-day </a:t>
            </a:r>
            <a:r>
              <a:rPr lang="en"/>
              <a:t>tasks</a:t>
            </a:r>
            <a:r>
              <a:rPr lang="en"/>
              <a:t> in a first stage interview.</a:t>
            </a:r>
            <a:endParaRPr/>
          </a:p>
          <a:p>
            <a:pPr indent="-298450" lvl="0" marL="457200" rtl="0" algn="l">
              <a:spcBef>
                <a:spcPts val="0"/>
              </a:spcBef>
              <a:spcAft>
                <a:spcPts val="0"/>
              </a:spcAft>
              <a:buSzPts val="1100"/>
              <a:buChar char="-"/>
            </a:pPr>
            <a:r>
              <a:rPr b="1" lang="en"/>
              <a:t>Stormzy: </a:t>
            </a:r>
            <a:r>
              <a:rPr lang="en"/>
              <a:t>A marketing analyst who has never used APIs before but needs a JSON containing content for his client.</a:t>
            </a:r>
            <a:endParaRPr/>
          </a:p>
          <a:p>
            <a:pPr indent="-298450" lvl="0" marL="457200" rtl="0" algn="l">
              <a:spcBef>
                <a:spcPts val="0"/>
              </a:spcBef>
              <a:spcAft>
                <a:spcPts val="0"/>
              </a:spcAft>
              <a:buSzPts val="1100"/>
              <a:buChar char="-"/>
            </a:pPr>
            <a:r>
              <a:rPr b="1" lang="en"/>
              <a:t>Priyanka: </a:t>
            </a:r>
            <a:r>
              <a:rPr lang="en"/>
              <a:t>A machine learning engineer who is trying to build a chatbot trained on API documentation. </a:t>
            </a:r>
            <a:endParaRPr/>
          </a:p>
          <a:p>
            <a:pPr indent="-298450" lvl="0" marL="457200" rtl="0" algn="l">
              <a:spcBef>
                <a:spcPts val="0"/>
              </a:spcBef>
              <a:spcAft>
                <a:spcPts val="0"/>
              </a:spcAft>
              <a:buSzPts val="1100"/>
              <a:buChar char="-"/>
            </a:pPr>
            <a:r>
              <a:rPr b="1" lang="en"/>
              <a:t>Meryl Streep:</a:t>
            </a:r>
            <a:r>
              <a:rPr lang="en"/>
              <a:t> A junior product manager who is working on a new API and needs information about existing APIs so she can understand what the engineers are talking about in the daily stand ups.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All of these personas are at different levels of understanding and technical knowledge, but being aware of their possible use cases would help us decide how we can be generally useful and comprehensible to most if not all of them.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14cb51d69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14cb51d69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next question is: </a:t>
            </a:r>
            <a:r>
              <a:rPr b="1" lang="en">
                <a:solidFill>
                  <a:schemeClr val="dk1"/>
                </a:solidFill>
              </a:rPr>
              <a:t>how complicated is this topic?</a:t>
            </a:r>
            <a:r>
              <a:rPr lang="en">
                <a:solidFill>
                  <a:schemeClr val="dk1"/>
                </a:solidFill>
              </a:rPr>
              <a:t> And</a:t>
            </a:r>
            <a:r>
              <a:rPr lang="en">
                <a:solidFill>
                  <a:schemeClr val="dk1"/>
                </a:solidFill>
              </a:rPr>
              <a:t> if you can’t really determine how complicated the topic you’re writing about is, try and think of how you would explain it to a beginner.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0fc5bd1b7c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0fc5bd1b7c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One of my favourite phrases to use when anyone is explaining a concept to me is: </a:t>
            </a:r>
            <a:r>
              <a:rPr b="1" lang="en">
                <a:solidFill>
                  <a:schemeClr val="dk1"/>
                </a:solidFill>
              </a:rPr>
              <a:t>explain to me like i’m five years old</a:t>
            </a:r>
            <a:r>
              <a:rPr lang="en">
                <a:solidFill>
                  <a:schemeClr val="dk1"/>
                </a:solidFill>
              </a:rPr>
              <a:t>. If you feel like you would struggle a lot to explain it to a toddler, a non-technical person or a complete beginner in this topic, then that can guide you in how in-depth you need to go with your explanation. Maybe you’ll need diagrams, maybe you’ll need more examples, maybe you need to explore the use of screenshots, videos and gifs to demonstrate a certain process for visual learners - use every educational tool at hand so you can effectively help your reader.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0fc5bd1b7c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0fc5bd1b7c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These questions are just some of the initial steps we can take to help us become more empathetic writers when crafting documentation for our users. The fact that we’re already prefacing the documentation with knowledge of who we’re writing for and how we can explain complex concepts effectively means we’re already on our way to preventing our documentation from being confusing, presumptuous and unhelpful. At the end of the day, we want our documentation to give people the answers they need, instead of leaving them with more questions than they came with.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c4d6c5baa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c4d6c5baa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I’m going to break down 5 easy ways in which we can use empathy to enhance the learning experience for our potential readers.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0fc5bd1b7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0fc5bd1b7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 Kemi Elizabeth Ojogbede, a Senior Technical writer at Upsun and Platform.sh. I have been in technical writing for about three years now, and before that I worked in data engineering, data management, </a:t>
            </a:r>
            <a:r>
              <a:rPr lang="en"/>
              <a:t>content marketing and journalism. Both fluff journalism and political journalism.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7b926eba7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7b926eba7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14cb51d69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14cb51d69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14cb51d69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14cb51d69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14cb51d69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14cb51d69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14cb51d696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14cb51d696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14cb51d696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314cb51d696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4259e84c90_0_1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4259e84c90_0_1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14cb51d696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314cb51d696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7b926eba71_2_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7b926eba71_2_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bfc94a5e41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bfc94a5e41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have a masters degree in Data Science, another masters degree in English and a Bachelors degree in Creative Writing. The reason why proper technical documentation matters to me is because I have been on all points of the spectrum. Before I transitioned into Data Science and engineering, I came from a very non-technical background. Before I got my MsC in Data Science, I had a masters in English Lit and an Undergrad in Creative Writing. So when I had to work with API documentation in my first engineering roles, I was really surprised to see that lots of documentation assumed I didn’t need things explained to me. A lot of documentation does that actually. They assume to know the knowledge level of who they’re writing for, and tend to skim over things that may seem obvious.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7b926eba71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7b926eba71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who is it obvious to!? When I was first getting into engineering, there were a lot of things that I didn’t understand. Information about endpoints, authentication, parameters, and headers, as well as requests and responses, were completely devoid of examples, context and step-by-step breakdowns that would have saved me a lot of confusion and panic - all of which contributed to my imposter syndrome. I started feeling like maybe I wasn’t good enough or smart enough to be in tech, maybe my fascination with coding was simply linked to my obsession with The Matrix and Keanu Reeves when I was younger and that was it. Another thing is you don’t get a lot of people who look like me in this </a:t>
            </a:r>
            <a:r>
              <a:rPr lang="en"/>
              <a:t>industry, so feeling like I was getting the proper help I needed from the documentation just made me feel like even more of an outsider.</a:t>
            </a:r>
            <a:r>
              <a:rPr lang="en"/>
              <a:t> And I know I’m not the only one.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0fc5bd1b7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0fc5bd1b7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 many developers rely on documentation at various stages of their learning processes. Stack Overflow data shows that a whopping 84% of developers use technical documentation to learn, with pretty much a majority of them using API and SDK package docs for their projects. These are developers who perhaps may need guidance on which parameters they should include, the proper syntax for a GraphQL filter API, how to understand the structure of a schema, or how to request an ID for their repository. These are people who are contributing to Open Source projects as a way to build their confidence in coding.</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0fc5bd1b7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0fc5bd1b7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what </a:t>
            </a:r>
            <a:r>
              <a:rPr lang="en"/>
              <a:t>they</a:t>
            </a:r>
            <a:r>
              <a:rPr lang="en"/>
              <a:t>’re finding is documentation that is incomplete or confusing. It’s a growing issue not just in Open Source communities but in the tech industry all over. We write based on the assumption that our readers will “just get it”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7b926eba71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7b926eba71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that’s the problem. How do we know that people will get what we’re trying to say? This is an issue that has been prevalent since people have been communicating. And George Bernard Shaw, who is a Nobel Prize Winner for Literature, said it best: “The single biggest problem with communication is the illusion that it has taken place”.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0fc5bd1b7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0fc5bd1b7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want to take it one step further, even Zora Neale Hurston - the author of one of my favourite books, Their Eyes were Watching God - said: There’s no use talking or writing unless people </a:t>
            </a:r>
            <a:r>
              <a:rPr lang="en"/>
              <a:t>understand what you say.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7b926eba71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7b926eba71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with all of that being said - How do we create technical documentation that truly helps users from all walks of life and all levels of technical knowledge? *drum roll please*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dark">
  <p:cSld name="CUSTOM_5">
    <p:bg>
      <p:bgPr>
        <a:solidFill>
          <a:schemeClr val="dk1"/>
        </a:solidFill>
      </p:bgPr>
    </p:bg>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319848" y="103019"/>
            <a:ext cx="1604025" cy="993825"/>
          </a:xfrm>
          <a:prstGeom prst="rect">
            <a:avLst/>
          </a:prstGeom>
          <a:noFill/>
          <a:ln>
            <a:noFill/>
          </a:ln>
        </p:spPr>
      </p:pic>
      <p:sp>
        <p:nvSpPr>
          <p:cNvPr id="10" name="Google Shape;10;p2"/>
          <p:cNvSpPr txBox="1"/>
          <p:nvPr>
            <p:ph type="title"/>
          </p:nvPr>
        </p:nvSpPr>
        <p:spPr>
          <a:xfrm>
            <a:off x="577075" y="1152100"/>
            <a:ext cx="4294200" cy="2059500"/>
          </a:xfrm>
          <a:prstGeom prst="rect">
            <a:avLst/>
          </a:prstGeom>
        </p:spPr>
        <p:txBody>
          <a:bodyPr anchorCtr="0" anchor="b" bIns="0" lIns="0" spcFirstLastPara="1" rIns="0" wrap="square" tIns="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SzPts val="2700"/>
              <a:buNone/>
              <a:defRPr sz="2700">
                <a:latin typeface="Space Grotesk SemiBold"/>
                <a:ea typeface="Space Grotesk SemiBold"/>
                <a:cs typeface="Space Grotesk SemiBold"/>
                <a:sym typeface="Space Grotesk SemiBold"/>
              </a:defRPr>
            </a:lvl2pPr>
            <a:lvl3pPr lvl="2">
              <a:spcBef>
                <a:spcPts val="0"/>
              </a:spcBef>
              <a:spcAft>
                <a:spcPts val="0"/>
              </a:spcAft>
              <a:buSzPts val="2700"/>
              <a:buNone/>
              <a:defRPr sz="2700">
                <a:latin typeface="Space Grotesk SemiBold"/>
                <a:ea typeface="Space Grotesk SemiBold"/>
                <a:cs typeface="Space Grotesk SemiBold"/>
                <a:sym typeface="Space Grotesk SemiBold"/>
              </a:defRPr>
            </a:lvl3pPr>
            <a:lvl4pPr lvl="3">
              <a:spcBef>
                <a:spcPts val="0"/>
              </a:spcBef>
              <a:spcAft>
                <a:spcPts val="0"/>
              </a:spcAft>
              <a:buSzPts val="2700"/>
              <a:buNone/>
              <a:defRPr sz="2700">
                <a:latin typeface="Space Grotesk SemiBold"/>
                <a:ea typeface="Space Grotesk SemiBold"/>
                <a:cs typeface="Space Grotesk SemiBold"/>
                <a:sym typeface="Space Grotesk SemiBold"/>
              </a:defRPr>
            </a:lvl4pPr>
            <a:lvl5pPr lvl="4">
              <a:spcBef>
                <a:spcPts val="0"/>
              </a:spcBef>
              <a:spcAft>
                <a:spcPts val="0"/>
              </a:spcAft>
              <a:buSzPts val="2700"/>
              <a:buNone/>
              <a:defRPr sz="2700">
                <a:latin typeface="Space Grotesk SemiBold"/>
                <a:ea typeface="Space Grotesk SemiBold"/>
                <a:cs typeface="Space Grotesk SemiBold"/>
                <a:sym typeface="Space Grotesk SemiBold"/>
              </a:defRPr>
            </a:lvl5pPr>
            <a:lvl6pPr lvl="5">
              <a:spcBef>
                <a:spcPts val="0"/>
              </a:spcBef>
              <a:spcAft>
                <a:spcPts val="0"/>
              </a:spcAft>
              <a:buSzPts val="2700"/>
              <a:buNone/>
              <a:defRPr sz="2700">
                <a:latin typeface="Space Grotesk SemiBold"/>
                <a:ea typeface="Space Grotesk SemiBold"/>
                <a:cs typeface="Space Grotesk SemiBold"/>
                <a:sym typeface="Space Grotesk SemiBold"/>
              </a:defRPr>
            </a:lvl6pPr>
            <a:lvl7pPr lvl="6">
              <a:spcBef>
                <a:spcPts val="0"/>
              </a:spcBef>
              <a:spcAft>
                <a:spcPts val="0"/>
              </a:spcAft>
              <a:buSzPts val="2700"/>
              <a:buNone/>
              <a:defRPr sz="2700">
                <a:latin typeface="Space Grotesk SemiBold"/>
                <a:ea typeface="Space Grotesk SemiBold"/>
                <a:cs typeface="Space Grotesk SemiBold"/>
                <a:sym typeface="Space Grotesk SemiBold"/>
              </a:defRPr>
            </a:lvl7pPr>
            <a:lvl8pPr lvl="7">
              <a:spcBef>
                <a:spcPts val="0"/>
              </a:spcBef>
              <a:spcAft>
                <a:spcPts val="0"/>
              </a:spcAft>
              <a:buSzPts val="2700"/>
              <a:buNone/>
              <a:defRPr sz="2700">
                <a:latin typeface="Space Grotesk SemiBold"/>
                <a:ea typeface="Space Grotesk SemiBold"/>
                <a:cs typeface="Space Grotesk SemiBold"/>
                <a:sym typeface="Space Grotesk SemiBold"/>
              </a:defRPr>
            </a:lvl8pPr>
            <a:lvl9pPr lvl="8">
              <a:spcBef>
                <a:spcPts val="0"/>
              </a:spcBef>
              <a:spcAft>
                <a:spcPts val="0"/>
              </a:spcAft>
              <a:buSzPts val="2700"/>
              <a:buNone/>
              <a:defRPr sz="2700">
                <a:latin typeface="Space Grotesk SemiBold"/>
                <a:ea typeface="Space Grotesk SemiBold"/>
                <a:cs typeface="Space Grotesk SemiBold"/>
                <a:sym typeface="Space Grotesk SemiBold"/>
              </a:defRPr>
            </a:lvl9pPr>
          </a:lstStyle>
          <a:p/>
        </p:txBody>
      </p:sp>
      <p:sp>
        <p:nvSpPr>
          <p:cNvPr id="11" name="Google Shape;11;p2"/>
          <p:cNvSpPr txBox="1"/>
          <p:nvPr>
            <p:ph idx="2" type="title"/>
          </p:nvPr>
        </p:nvSpPr>
        <p:spPr>
          <a:xfrm>
            <a:off x="577075" y="3299850"/>
            <a:ext cx="4294200" cy="1033800"/>
          </a:xfrm>
          <a:prstGeom prst="rect">
            <a:avLst/>
          </a:prstGeom>
        </p:spPr>
        <p:txBody>
          <a:bodyPr anchorCtr="0" anchor="t" bIns="0" lIns="0" spcFirstLastPara="1" rIns="0" wrap="square" tIns="0">
            <a:noAutofit/>
          </a:bodyPr>
          <a:lstStyle>
            <a:lvl1pPr lvl="0" rtl="0">
              <a:spcBef>
                <a:spcPts val="0"/>
              </a:spcBef>
              <a:spcAft>
                <a:spcPts val="0"/>
              </a:spcAft>
              <a:buClr>
                <a:schemeClr val="accent2"/>
              </a:buClr>
              <a:buSzPts val="2200"/>
              <a:buFont typeface="Space Grotesk"/>
              <a:buNone/>
              <a:defRPr b="0" sz="2200">
                <a:solidFill>
                  <a:schemeClr val="accent2"/>
                </a:solidFill>
                <a:latin typeface="Space Grotesk"/>
                <a:ea typeface="Space Grotesk"/>
                <a:cs typeface="Space Grotesk"/>
                <a:sym typeface="Space Grotesk"/>
              </a:defRPr>
            </a:lvl1pPr>
            <a:lvl2pPr lvl="1" rtl="0">
              <a:spcBef>
                <a:spcPts val="0"/>
              </a:spcBef>
              <a:spcAft>
                <a:spcPts val="0"/>
              </a:spcAft>
              <a:buSzPts val="2200"/>
              <a:buNone/>
              <a:defRPr sz="2200">
                <a:latin typeface="Space Grotesk SemiBold"/>
                <a:ea typeface="Space Grotesk SemiBold"/>
                <a:cs typeface="Space Grotesk SemiBold"/>
                <a:sym typeface="Space Grotesk SemiBold"/>
              </a:defRPr>
            </a:lvl2pPr>
            <a:lvl3pPr lvl="2" rtl="0">
              <a:spcBef>
                <a:spcPts val="0"/>
              </a:spcBef>
              <a:spcAft>
                <a:spcPts val="0"/>
              </a:spcAft>
              <a:buSzPts val="2200"/>
              <a:buNone/>
              <a:defRPr sz="2200">
                <a:latin typeface="Space Grotesk SemiBold"/>
                <a:ea typeface="Space Grotesk SemiBold"/>
                <a:cs typeface="Space Grotesk SemiBold"/>
                <a:sym typeface="Space Grotesk SemiBold"/>
              </a:defRPr>
            </a:lvl3pPr>
            <a:lvl4pPr lvl="3" rtl="0">
              <a:spcBef>
                <a:spcPts val="0"/>
              </a:spcBef>
              <a:spcAft>
                <a:spcPts val="0"/>
              </a:spcAft>
              <a:buSzPts val="2200"/>
              <a:buNone/>
              <a:defRPr sz="2200">
                <a:latin typeface="Space Grotesk SemiBold"/>
                <a:ea typeface="Space Grotesk SemiBold"/>
                <a:cs typeface="Space Grotesk SemiBold"/>
                <a:sym typeface="Space Grotesk SemiBold"/>
              </a:defRPr>
            </a:lvl4pPr>
            <a:lvl5pPr lvl="4" rtl="0">
              <a:spcBef>
                <a:spcPts val="0"/>
              </a:spcBef>
              <a:spcAft>
                <a:spcPts val="0"/>
              </a:spcAft>
              <a:buSzPts val="2200"/>
              <a:buNone/>
              <a:defRPr sz="2200">
                <a:latin typeface="Space Grotesk SemiBold"/>
                <a:ea typeface="Space Grotesk SemiBold"/>
                <a:cs typeface="Space Grotesk SemiBold"/>
                <a:sym typeface="Space Grotesk SemiBold"/>
              </a:defRPr>
            </a:lvl5pPr>
            <a:lvl6pPr lvl="5" rtl="0">
              <a:spcBef>
                <a:spcPts val="0"/>
              </a:spcBef>
              <a:spcAft>
                <a:spcPts val="0"/>
              </a:spcAft>
              <a:buSzPts val="2200"/>
              <a:buNone/>
              <a:defRPr sz="2200">
                <a:latin typeface="Space Grotesk SemiBold"/>
                <a:ea typeface="Space Grotesk SemiBold"/>
                <a:cs typeface="Space Grotesk SemiBold"/>
                <a:sym typeface="Space Grotesk SemiBold"/>
              </a:defRPr>
            </a:lvl6pPr>
            <a:lvl7pPr lvl="6" rtl="0">
              <a:spcBef>
                <a:spcPts val="0"/>
              </a:spcBef>
              <a:spcAft>
                <a:spcPts val="0"/>
              </a:spcAft>
              <a:buSzPts val="2200"/>
              <a:buNone/>
              <a:defRPr sz="2200">
                <a:latin typeface="Space Grotesk SemiBold"/>
                <a:ea typeface="Space Grotesk SemiBold"/>
                <a:cs typeface="Space Grotesk SemiBold"/>
                <a:sym typeface="Space Grotesk SemiBold"/>
              </a:defRPr>
            </a:lvl7pPr>
            <a:lvl8pPr lvl="7" rtl="0">
              <a:spcBef>
                <a:spcPts val="0"/>
              </a:spcBef>
              <a:spcAft>
                <a:spcPts val="0"/>
              </a:spcAft>
              <a:buSzPts val="2200"/>
              <a:buNone/>
              <a:defRPr sz="2200">
                <a:latin typeface="Space Grotesk SemiBold"/>
                <a:ea typeface="Space Grotesk SemiBold"/>
                <a:cs typeface="Space Grotesk SemiBold"/>
                <a:sym typeface="Space Grotesk SemiBold"/>
              </a:defRPr>
            </a:lvl8pPr>
            <a:lvl9pPr lvl="8" rtl="0">
              <a:spcBef>
                <a:spcPts val="0"/>
              </a:spcBef>
              <a:spcAft>
                <a:spcPts val="0"/>
              </a:spcAft>
              <a:buSzPts val="2200"/>
              <a:buNone/>
              <a:defRPr sz="2200">
                <a:latin typeface="Space Grotesk SemiBold"/>
                <a:ea typeface="Space Grotesk SemiBold"/>
                <a:cs typeface="Space Grotesk SemiBold"/>
                <a:sym typeface="Space Grotesk SemiBold"/>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4-dark">
  <p:cSld name="CUSTOM_6_1_2">
    <p:bg>
      <p:bgPr>
        <a:solidFill>
          <a:schemeClr val="dk1"/>
        </a:solidFill>
      </p:bgPr>
    </p:bg>
    <p:spTree>
      <p:nvGrpSpPr>
        <p:cNvPr id="42" name="Shape 42"/>
        <p:cNvGrpSpPr/>
        <p:nvPr/>
      </p:nvGrpSpPr>
      <p:grpSpPr>
        <a:xfrm>
          <a:off x="0" y="0"/>
          <a:ext cx="0" cy="0"/>
          <a:chOff x="0" y="0"/>
          <a:chExt cx="0" cy="0"/>
        </a:xfrm>
      </p:grpSpPr>
      <p:sp>
        <p:nvSpPr>
          <p:cNvPr id="43" name="Google Shape;43;p11"/>
          <p:cNvSpPr/>
          <p:nvPr/>
        </p:nvSpPr>
        <p:spPr>
          <a:xfrm>
            <a:off x="3437700" y="0"/>
            <a:ext cx="57063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p:txBody>
      </p:sp>
      <p:sp>
        <p:nvSpPr>
          <p:cNvPr id="44" name="Google Shape;44;p11"/>
          <p:cNvSpPr txBox="1"/>
          <p:nvPr/>
        </p:nvSpPr>
        <p:spPr>
          <a:xfrm>
            <a:off x="4572000" y="526350"/>
            <a:ext cx="4107000" cy="4115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0" sz="1400">
              <a:solidFill>
                <a:srgbClr val="0C0F10"/>
              </a:solidFill>
            </a:endParaRPr>
          </a:p>
        </p:txBody>
      </p:sp>
      <p:sp>
        <p:nvSpPr>
          <p:cNvPr id="45" name="Google Shape;45;p11"/>
          <p:cNvSpPr txBox="1"/>
          <p:nvPr>
            <p:ph idx="1" type="body"/>
          </p:nvPr>
        </p:nvSpPr>
        <p:spPr>
          <a:xfrm>
            <a:off x="4350150" y="712975"/>
            <a:ext cx="4186200" cy="3724800"/>
          </a:xfrm>
          <a:prstGeom prst="rect">
            <a:avLst/>
          </a:prstGeom>
        </p:spPr>
        <p:txBody>
          <a:bodyPr anchorCtr="0" anchor="ctr" bIns="0" lIns="0" spcFirstLastPara="1" rIns="0" wrap="square" tIns="0">
            <a:noAutofit/>
          </a:bodyPr>
          <a:lstStyle>
            <a:lvl1pPr indent="-336550" lvl="0" marL="457200" rtl="0">
              <a:lnSpc>
                <a:spcPct val="115000"/>
              </a:lnSpc>
              <a:spcBef>
                <a:spcPts val="0"/>
              </a:spcBef>
              <a:spcAft>
                <a:spcPts val="0"/>
              </a:spcAft>
              <a:buClr>
                <a:srgbClr val="000000"/>
              </a:buClr>
              <a:buSzPts val="1700"/>
              <a:buFont typeface="Instrument Sans"/>
              <a:buChar char="■"/>
              <a:defRPr b="1">
                <a:solidFill>
                  <a:srgbClr val="000000"/>
                </a:solidFill>
                <a:latin typeface="Instrument Sans"/>
                <a:ea typeface="Instrument Sans"/>
                <a:cs typeface="Instrument Sans"/>
                <a:sym typeface="Instrument Sans"/>
              </a:defRPr>
            </a:lvl1pPr>
            <a:lvl2pPr indent="-317500" lvl="1" marL="914400" rtl="0">
              <a:lnSpc>
                <a:spcPct val="115000"/>
              </a:lnSpc>
              <a:spcBef>
                <a:spcPts val="500"/>
              </a:spcBef>
              <a:spcAft>
                <a:spcPts val="0"/>
              </a:spcAft>
              <a:buClr>
                <a:srgbClr val="000000"/>
              </a:buClr>
              <a:buSzPts val="1400"/>
              <a:buFont typeface="Instrument Sans"/>
              <a:buChar char="◽"/>
              <a:defRPr sz="1400">
                <a:solidFill>
                  <a:srgbClr val="000000"/>
                </a:solidFill>
                <a:latin typeface="Instrument Sans"/>
                <a:ea typeface="Instrument Sans"/>
                <a:cs typeface="Instrument Sans"/>
                <a:sym typeface="Instrument Sans"/>
              </a:defRPr>
            </a:lvl2pPr>
            <a:lvl3pPr indent="-317500" lvl="2" marL="1371600" rtl="0">
              <a:lnSpc>
                <a:spcPct val="115000"/>
              </a:lnSpc>
              <a:spcBef>
                <a:spcPts val="500"/>
              </a:spcBef>
              <a:spcAft>
                <a:spcPts val="0"/>
              </a:spcAft>
              <a:buClr>
                <a:srgbClr val="000000"/>
              </a:buClr>
              <a:buSzPts val="1400"/>
              <a:buChar char="◾"/>
              <a:defRPr sz="1400">
                <a:solidFill>
                  <a:srgbClr val="000000"/>
                </a:solidFill>
              </a:defRPr>
            </a:lvl3pPr>
            <a:lvl4pPr indent="-317500" lvl="3" marL="1828800" rtl="0">
              <a:lnSpc>
                <a:spcPct val="115000"/>
              </a:lnSpc>
              <a:spcBef>
                <a:spcPts val="500"/>
              </a:spcBef>
              <a:spcAft>
                <a:spcPts val="0"/>
              </a:spcAft>
              <a:buClr>
                <a:srgbClr val="000000"/>
              </a:buClr>
              <a:buSzPts val="1400"/>
              <a:buFont typeface="Instrument Sans"/>
              <a:buChar char="◽"/>
              <a:defRPr sz="1400">
                <a:solidFill>
                  <a:srgbClr val="000000"/>
                </a:solidFill>
                <a:latin typeface="Instrument Sans"/>
                <a:ea typeface="Instrument Sans"/>
                <a:cs typeface="Instrument Sans"/>
                <a:sym typeface="Instrument Sans"/>
              </a:defRPr>
            </a:lvl4pPr>
            <a:lvl5pPr indent="-317500" lvl="4" marL="2286000" rtl="0">
              <a:lnSpc>
                <a:spcPct val="115000"/>
              </a:lnSpc>
              <a:spcBef>
                <a:spcPts val="500"/>
              </a:spcBef>
              <a:spcAft>
                <a:spcPts val="0"/>
              </a:spcAft>
              <a:buClr>
                <a:srgbClr val="000000"/>
              </a:buClr>
              <a:buSzPts val="1400"/>
              <a:buFont typeface="Instrument Sans"/>
              <a:buChar char="◾"/>
              <a:defRPr sz="1400">
                <a:solidFill>
                  <a:srgbClr val="000000"/>
                </a:solidFill>
                <a:latin typeface="Instrument Sans"/>
                <a:ea typeface="Instrument Sans"/>
                <a:cs typeface="Instrument Sans"/>
                <a:sym typeface="Instrument Sans"/>
              </a:defRPr>
            </a:lvl5pPr>
            <a:lvl6pPr indent="-317500" lvl="5" marL="2743200" rtl="0">
              <a:lnSpc>
                <a:spcPct val="115000"/>
              </a:lnSpc>
              <a:spcBef>
                <a:spcPts val="500"/>
              </a:spcBef>
              <a:spcAft>
                <a:spcPts val="0"/>
              </a:spcAft>
              <a:buClr>
                <a:srgbClr val="000000"/>
              </a:buClr>
              <a:buSzPts val="1400"/>
              <a:buFont typeface="Instrument Sans"/>
              <a:buChar char="◽"/>
              <a:defRPr sz="1400">
                <a:solidFill>
                  <a:srgbClr val="000000"/>
                </a:solidFill>
                <a:latin typeface="Instrument Sans"/>
                <a:ea typeface="Instrument Sans"/>
                <a:cs typeface="Instrument Sans"/>
                <a:sym typeface="Instrument Sans"/>
              </a:defRPr>
            </a:lvl6pPr>
            <a:lvl7pPr indent="-317500" lvl="6" marL="3200400" rtl="0">
              <a:lnSpc>
                <a:spcPct val="115000"/>
              </a:lnSpc>
              <a:spcBef>
                <a:spcPts val="500"/>
              </a:spcBef>
              <a:spcAft>
                <a:spcPts val="0"/>
              </a:spcAft>
              <a:buClr>
                <a:srgbClr val="000000"/>
              </a:buClr>
              <a:buSzPts val="1400"/>
              <a:buFont typeface="Instrument Sans"/>
              <a:buChar char="◾"/>
              <a:defRPr sz="1400">
                <a:solidFill>
                  <a:srgbClr val="000000"/>
                </a:solidFill>
                <a:latin typeface="Instrument Sans"/>
                <a:ea typeface="Instrument Sans"/>
                <a:cs typeface="Instrument Sans"/>
                <a:sym typeface="Instrument Sans"/>
              </a:defRPr>
            </a:lvl7pPr>
            <a:lvl8pPr indent="-317500" lvl="7" marL="3657600" rtl="0">
              <a:lnSpc>
                <a:spcPct val="115000"/>
              </a:lnSpc>
              <a:spcBef>
                <a:spcPts val="500"/>
              </a:spcBef>
              <a:spcAft>
                <a:spcPts val="0"/>
              </a:spcAft>
              <a:buClr>
                <a:srgbClr val="000000"/>
              </a:buClr>
              <a:buSzPts val="1400"/>
              <a:buFont typeface="Instrument Sans"/>
              <a:buChar char="◽"/>
              <a:defRPr sz="1400">
                <a:solidFill>
                  <a:srgbClr val="000000"/>
                </a:solidFill>
                <a:latin typeface="Instrument Sans"/>
                <a:ea typeface="Instrument Sans"/>
                <a:cs typeface="Instrument Sans"/>
                <a:sym typeface="Instrument Sans"/>
              </a:defRPr>
            </a:lvl8pPr>
            <a:lvl9pPr indent="-317500" lvl="8" marL="4114800" rtl="0">
              <a:lnSpc>
                <a:spcPct val="115000"/>
              </a:lnSpc>
              <a:spcBef>
                <a:spcPts val="500"/>
              </a:spcBef>
              <a:spcAft>
                <a:spcPts val="500"/>
              </a:spcAft>
              <a:buClr>
                <a:srgbClr val="000000"/>
              </a:buClr>
              <a:buSzPts val="1400"/>
              <a:buFont typeface="Instrument Sans"/>
              <a:buChar char="◾"/>
              <a:defRPr sz="1400">
                <a:solidFill>
                  <a:srgbClr val="000000"/>
                </a:solidFill>
                <a:latin typeface="Instrument Sans"/>
                <a:ea typeface="Instrument Sans"/>
                <a:cs typeface="Instrument Sans"/>
                <a:sym typeface="Instrument Sans"/>
              </a:defRPr>
            </a:lvl9pPr>
          </a:lstStyle>
          <a:p/>
        </p:txBody>
      </p:sp>
      <p:sp>
        <p:nvSpPr>
          <p:cNvPr id="46" name="Google Shape;46;p11"/>
          <p:cNvSpPr txBox="1"/>
          <p:nvPr>
            <p:ph type="title"/>
          </p:nvPr>
        </p:nvSpPr>
        <p:spPr>
          <a:xfrm>
            <a:off x="463300" y="445025"/>
            <a:ext cx="2633700" cy="4896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2800"/>
              <a:buNone/>
              <a:defRPr sz="28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7" name="Google Shape;47;p11"/>
          <p:cNvSpPr txBox="1"/>
          <p:nvPr>
            <p:ph idx="2" type="body"/>
          </p:nvPr>
        </p:nvSpPr>
        <p:spPr>
          <a:xfrm>
            <a:off x="463300" y="2084150"/>
            <a:ext cx="2516100" cy="1533600"/>
          </a:xfrm>
          <a:prstGeom prst="rect">
            <a:avLst/>
          </a:prstGeom>
        </p:spPr>
        <p:txBody>
          <a:bodyPr anchorCtr="0" anchor="ctr" bIns="0" lIns="0" spcFirstLastPara="1" rIns="0" wrap="square" tIns="0">
            <a:noAutofit/>
          </a:bodyPr>
          <a:lstStyle>
            <a:lvl1pPr indent="-317500" lvl="0" marL="457200" rtl="0">
              <a:lnSpc>
                <a:spcPct val="115000"/>
              </a:lnSpc>
              <a:spcBef>
                <a:spcPts val="0"/>
              </a:spcBef>
              <a:spcAft>
                <a:spcPts val="0"/>
              </a:spcAft>
              <a:buClr>
                <a:schemeClr val="lt1"/>
              </a:buClr>
              <a:buSzPts val="1400"/>
              <a:buFont typeface="Instrument Sans"/>
              <a:buChar char="◼"/>
              <a:defRPr b="1" sz="1400">
                <a:solidFill>
                  <a:schemeClr val="lt1"/>
                </a:solidFill>
                <a:latin typeface="Instrument Sans"/>
                <a:ea typeface="Instrument Sans"/>
                <a:cs typeface="Instrument Sans"/>
                <a:sym typeface="Instrument Sans"/>
              </a:defRPr>
            </a:lvl1pPr>
            <a:lvl2pPr indent="-317500" lvl="1" marL="914400" rtl="0">
              <a:lnSpc>
                <a:spcPct val="115000"/>
              </a:lnSpc>
              <a:spcBef>
                <a:spcPts val="500"/>
              </a:spcBef>
              <a:spcAft>
                <a:spcPts val="0"/>
              </a:spcAft>
              <a:buClr>
                <a:schemeClr val="lt1"/>
              </a:buClr>
              <a:buSzPts val="1400"/>
              <a:buFont typeface="Instrument Sans"/>
              <a:buChar char="◼"/>
              <a:defRPr sz="1400">
                <a:solidFill>
                  <a:schemeClr val="lt1"/>
                </a:solidFill>
                <a:latin typeface="Instrument Sans"/>
                <a:ea typeface="Instrument Sans"/>
                <a:cs typeface="Instrument Sans"/>
                <a:sym typeface="Instrument Sans"/>
              </a:defRPr>
            </a:lvl2pPr>
            <a:lvl3pPr indent="-317500" lvl="2" marL="1371600" rtl="0">
              <a:lnSpc>
                <a:spcPct val="115000"/>
              </a:lnSpc>
              <a:spcBef>
                <a:spcPts val="500"/>
              </a:spcBef>
              <a:spcAft>
                <a:spcPts val="0"/>
              </a:spcAft>
              <a:buClr>
                <a:schemeClr val="lt1"/>
              </a:buClr>
              <a:buSzPts val="1400"/>
              <a:buChar char="◼"/>
              <a:defRPr sz="1400">
                <a:solidFill>
                  <a:schemeClr val="lt1"/>
                </a:solidFill>
              </a:defRPr>
            </a:lvl3pPr>
            <a:lvl4pPr indent="-317500" lvl="3" marL="1828800" rtl="0">
              <a:lnSpc>
                <a:spcPct val="115000"/>
              </a:lnSpc>
              <a:spcBef>
                <a:spcPts val="500"/>
              </a:spcBef>
              <a:spcAft>
                <a:spcPts val="0"/>
              </a:spcAft>
              <a:buClr>
                <a:schemeClr val="lt1"/>
              </a:buClr>
              <a:buSzPts val="1400"/>
              <a:buFont typeface="Instrument Sans"/>
              <a:buChar char="◼"/>
              <a:defRPr sz="1400">
                <a:solidFill>
                  <a:schemeClr val="lt1"/>
                </a:solidFill>
                <a:latin typeface="Instrument Sans"/>
                <a:ea typeface="Instrument Sans"/>
                <a:cs typeface="Instrument Sans"/>
                <a:sym typeface="Instrument Sans"/>
              </a:defRPr>
            </a:lvl4pPr>
            <a:lvl5pPr indent="-317500" lvl="4" marL="2286000" rtl="0">
              <a:lnSpc>
                <a:spcPct val="115000"/>
              </a:lnSpc>
              <a:spcBef>
                <a:spcPts val="500"/>
              </a:spcBef>
              <a:spcAft>
                <a:spcPts val="0"/>
              </a:spcAft>
              <a:buClr>
                <a:schemeClr val="lt1"/>
              </a:buClr>
              <a:buSzPts val="1400"/>
              <a:buFont typeface="Instrument Sans"/>
              <a:buChar char="◼"/>
              <a:defRPr sz="1400">
                <a:solidFill>
                  <a:schemeClr val="lt1"/>
                </a:solidFill>
                <a:latin typeface="Instrument Sans"/>
                <a:ea typeface="Instrument Sans"/>
                <a:cs typeface="Instrument Sans"/>
                <a:sym typeface="Instrument Sans"/>
              </a:defRPr>
            </a:lvl5pPr>
            <a:lvl6pPr indent="-317500" lvl="5" marL="2743200" rtl="0">
              <a:lnSpc>
                <a:spcPct val="115000"/>
              </a:lnSpc>
              <a:spcBef>
                <a:spcPts val="500"/>
              </a:spcBef>
              <a:spcAft>
                <a:spcPts val="0"/>
              </a:spcAft>
              <a:buClr>
                <a:schemeClr val="lt1"/>
              </a:buClr>
              <a:buSzPts val="1400"/>
              <a:buFont typeface="Instrument Sans"/>
              <a:buChar char="◼"/>
              <a:defRPr sz="1400">
                <a:solidFill>
                  <a:schemeClr val="lt1"/>
                </a:solidFill>
                <a:latin typeface="Instrument Sans"/>
                <a:ea typeface="Instrument Sans"/>
                <a:cs typeface="Instrument Sans"/>
                <a:sym typeface="Instrument Sans"/>
              </a:defRPr>
            </a:lvl6pPr>
            <a:lvl7pPr indent="-317500" lvl="6" marL="3200400" rtl="0">
              <a:lnSpc>
                <a:spcPct val="115000"/>
              </a:lnSpc>
              <a:spcBef>
                <a:spcPts val="500"/>
              </a:spcBef>
              <a:spcAft>
                <a:spcPts val="0"/>
              </a:spcAft>
              <a:buClr>
                <a:schemeClr val="lt1"/>
              </a:buClr>
              <a:buSzPts val="1400"/>
              <a:buFont typeface="Instrument Sans"/>
              <a:buChar char="◼"/>
              <a:defRPr sz="1400">
                <a:solidFill>
                  <a:schemeClr val="lt1"/>
                </a:solidFill>
                <a:latin typeface="Instrument Sans"/>
                <a:ea typeface="Instrument Sans"/>
                <a:cs typeface="Instrument Sans"/>
                <a:sym typeface="Instrument Sans"/>
              </a:defRPr>
            </a:lvl7pPr>
            <a:lvl8pPr indent="-317500" lvl="7" marL="3657600" rtl="0">
              <a:lnSpc>
                <a:spcPct val="115000"/>
              </a:lnSpc>
              <a:spcBef>
                <a:spcPts val="500"/>
              </a:spcBef>
              <a:spcAft>
                <a:spcPts val="0"/>
              </a:spcAft>
              <a:buClr>
                <a:schemeClr val="lt1"/>
              </a:buClr>
              <a:buSzPts val="1400"/>
              <a:buFont typeface="Instrument Sans"/>
              <a:buChar char="◼"/>
              <a:defRPr sz="1400">
                <a:solidFill>
                  <a:schemeClr val="lt1"/>
                </a:solidFill>
                <a:latin typeface="Instrument Sans"/>
                <a:ea typeface="Instrument Sans"/>
                <a:cs typeface="Instrument Sans"/>
                <a:sym typeface="Instrument Sans"/>
              </a:defRPr>
            </a:lvl8pPr>
            <a:lvl9pPr indent="-317500" lvl="8" marL="4114800" rtl="0">
              <a:lnSpc>
                <a:spcPct val="115000"/>
              </a:lnSpc>
              <a:spcBef>
                <a:spcPts val="500"/>
              </a:spcBef>
              <a:spcAft>
                <a:spcPts val="500"/>
              </a:spcAft>
              <a:buClr>
                <a:schemeClr val="lt1"/>
              </a:buClr>
              <a:buSzPts val="1400"/>
              <a:buFont typeface="Instrument Sans"/>
              <a:buChar char="◼"/>
              <a:defRPr sz="1400">
                <a:solidFill>
                  <a:schemeClr val="lt1"/>
                </a:solidFill>
                <a:latin typeface="Instrument Sans"/>
                <a:ea typeface="Instrument Sans"/>
                <a:cs typeface="Instrument Sans"/>
                <a:sym typeface="Instrument Sans"/>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2-light">
  <p:cSld name="CUSTOM_6_1_1">
    <p:bg>
      <p:bgPr>
        <a:solidFill>
          <a:schemeClr val="lt1"/>
        </a:solidFill>
      </p:bgPr>
    </p:bg>
    <p:spTree>
      <p:nvGrpSpPr>
        <p:cNvPr id="48" name="Shape 48"/>
        <p:cNvGrpSpPr/>
        <p:nvPr/>
      </p:nvGrpSpPr>
      <p:grpSpPr>
        <a:xfrm>
          <a:off x="0" y="0"/>
          <a:ext cx="0" cy="0"/>
          <a:chOff x="0" y="0"/>
          <a:chExt cx="0" cy="0"/>
        </a:xfrm>
      </p:grpSpPr>
      <p:sp>
        <p:nvSpPr>
          <p:cNvPr id="49" name="Google Shape;49;p12"/>
          <p:cNvSpPr txBox="1"/>
          <p:nvPr/>
        </p:nvSpPr>
        <p:spPr>
          <a:xfrm>
            <a:off x="4572000" y="526350"/>
            <a:ext cx="4107000" cy="4115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0" sz="1400">
              <a:solidFill>
                <a:srgbClr val="0C0F10"/>
              </a:solidFill>
            </a:endParaRPr>
          </a:p>
        </p:txBody>
      </p:sp>
      <p:sp>
        <p:nvSpPr>
          <p:cNvPr id="50" name="Google Shape;50;p12"/>
          <p:cNvSpPr txBox="1"/>
          <p:nvPr>
            <p:ph type="title"/>
          </p:nvPr>
        </p:nvSpPr>
        <p:spPr>
          <a:xfrm>
            <a:off x="463300" y="445025"/>
            <a:ext cx="8215800" cy="489600"/>
          </a:xfrm>
          <a:prstGeom prst="rect">
            <a:avLst/>
          </a:prstGeom>
        </p:spPr>
        <p:txBody>
          <a:bodyPr anchorCtr="0" anchor="ctr" bIns="0" lIns="0" spcFirstLastPara="1" rIns="0" wrap="square" tIns="0">
            <a:noAutofit/>
          </a:bodyPr>
          <a:lstStyle>
            <a:lvl1pPr lvl="0" rtl="0">
              <a:spcBef>
                <a:spcPts val="0"/>
              </a:spcBef>
              <a:spcAft>
                <a:spcPts val="0"/>
              </a:spcAft>
              <a:buSzPts val="28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1" name="Google Shape;51;p12"/>
          <p:cNvSpPr txBox="1"/>
          <p:nvPr>
            <p:ph idx="1" type="body"/>
          </p:nvPr>
        </p:nvSpPr>
        <p:spPr>
          <a:xfrm>
            <a:off x="4350150" y="1176125"/>
            <a:ext cx="4186200" cy="3366000"/>
          </a:xfrm>
          <a:prstGeom prst="rect">
            <a:avLst/>
          </a:prstGeom>
        </p:spPr>
        <p:txBody>
          <a:bodyPr anchorCtr="0" anchor="ctr" bIns="0" lIns="0" spcFirstLastPara="1" rIns="0" wrap="square" tIns="0">
            <a:noAutofit/>
          </a:bodyPr>
          <a:lstStyle>
            <a:lvl1pPr indent="-336550" lvl="0" marL="457200" rtl="0">
              <a:lnSpc>
                <a:spcPct val="115000"/>
              </a:lnSpc>
              <a:spcBef>
                <a:spcPts val="0"/>
              </a:spcBef>
              <a:spcAft>
                <a:spcPts val="0"/>
              </a:spcAft>
              <a:buClr>
                <a:srgbClr val="000000"/>
              </a:buClr>
              <a:buSzPts val="1700"/>
              <a:buFont typeface="Instrument Sans"/>
              <a:buChar char="◼"/>
              <a:defRPr b="1">
                <a:solidFill>
                  <a:srgbClr val="000000"/>
                </a:solidFill>
                <a:latin typeface="Instrument Sans"/>
                <a:ea typeface="Instrument Sans"/>
                <a:cs typeface="Instrument Sans"/>
                <a:sym typeface="Instrument Sans"/>
              </a:defRPr>
            </a:lvl1pPr>
            <a:lvl2pPr indent="-317500" lvl="1" marL="914400" rtl="0">
              <a:lnSpc>
                <a:spcPct val="115000"/>
              </a:lnSpc>
              <a:spcBef>
                <a:spcPts val="500"/>
              </a:spcBef>
              <a:spcAft>
                <a:spcPts val="0"/>
              </a:spcAft>
              <a:buClr>
                <a:srgbClr val="000000"/>
              </a:buClr>
              <a:buSzPts val="1400"/>
              <a:buFont typeface="Instrument Sans"/>
              <a:buChar char="◽"/>
              <a:defRPr sz="1400">
                <a:solidFill>
                  <a:srgbClr val="000000"/>
                </a:solidFill>
                <a:latin typeface="Instrument Sans"/>
                <a:ea typeface="Instrument Sans"/>
                <a:cs typeface="Instrument Sans"/>
                <a:sym typeface="Instrument Sans"/>
              </a:defRPr>
            </a:lvl2pPr>
            <a:lvl3pPr indent="-317500" lvl="2" marL="1371600" rtl="0">
              <a:lnSpc>
                <a:spcPct val="115000"/>
              </a:lnSpc>
              <a:spcBef>
                <a:spcPts val="500"/>
              </a:spcBef>
              <a:spcAft>
                <a:spcPts val="0"/>
              </a:spcAft>
              <a:buClr>
                <a:srgbClr val="000000"/>
              </a:buClr>
              <a:buSzPts val="1400"/>
              <a:buChar char="◾"/>
              <a:defRPr sz="1400">
                <a:solidFill>
                  <a:srgbClr val="000000"/>
                </a:solidFill>
              </a:defRPr>
            </a:lvl3pPr>
            <a:lvl4pPr indent="-317500" lvl="3" marL="1828800" rtl="0">
              <a:lnSpc>
                <a:spcPct val="115000"/>
              </a:lnSpc>
              <a:spcBef>
                <a:spcPts val="500"/>
              </a:spcBef>
              <a:spcAft>
                <a:spcPts val="0"/>
              </a:spcAft>
              <a:buClr>
                <a:srgbClr val="000000"/>
              </a:buClr>
              <a:buSzPts val="1400"/>
              <a:buFont typeface="Instrument Sans"/>
              <a:buChar char="◽"/>
              <a:defRPr sz="1400">
                <a:solidFill>
                  <a:srgbClr val="000000"/>
                </a:solidFill>
                <a:latin typeface="Instrument Sans"/>
                <a:ea typeface="Instrument Sans"/>
                <a:cs typeface="Instrument Sans"/>
                <a:sym typeface="Instrument Sans"/>
              </a:defRPr>
            </a:lvl4pPr>
            <a:lvl5pPr indent="-317500" lvl="4" marL="2286000" rtl="0">
              <a:lnSpc>
                <a:spcPct val="115000"/>
              </a:lnSpc>
              <a:spcBef>
                <a:spcPts val="500"/>
              </a:spcBef>
              <a:spcAft>
                <a:spcPts val="0"/>
              </a:spcAft>
              <a:buClr>
                <a:srgbClr val="000000"/>
              </a:buClr>
              <a:buSzPts val="1400"/>
              <a:buFont typeface="Instrument Sans"/>
              <a:buChar char="◾"/>
              <a:defRPr sz="1400">
                <a:solidFill>
                  <a:srgbClr val="000000"/>
                </a:solidFill>
                <a:latin typeface="Instrument Sans"/>
                <a:ea typeface="Instrument Sans"/>
                <a:cs typeface="Instrument Sans"/>
                <a:sym typeface="Instrument Sans"/>
              </a:defRPr>
            </a:lvl5pPr>
            <a:lvl6pPr indent="-317500" lvl="5" marL="2743200" rtl="0">
              <a:lnSpc>
                <a:spcPct val="115000"/>
              </a:lnSpc>
              <a:spcBef>
                <a:spcPts val="500"/>
              </a:spcBef>
              <a:spcAft>
                <a:spcPts val="0"/>
              </a:spcAft>
              <a:buClr>
                <a:srgbClr val="000000"/>
              </a:buClr>
              <a:buSzPts val="1400"/>
              <a:buFont typeface="Instrument Sans"/>
              <a:buChar char="◽"/>
              <a:defRPr sz="1400">
                <a:solidFill>
                  <a:srgbClr val="000000"/>
                </a:solidFill>
                <a:latin typeface="Instrument Sans"/>
                <a:ea typeface="Instrument Sans"/>
                <a:cs typeface="Instrument Sans"/>
                <a:sym typeface="Instrument Sans"/>
              </a:defRPr>
            </a:lvl6pPr>
            <a:lvl7pPr indent="-317500" lvl="6" marL="3200400" rtl="0">
              <a:lnSpc>
                <a:spcPct val="115000"/>
              </a:lnSpc>
              <a:spcBef>
                <a:spcPts val="500"/>
              </a:spcBef>
              <a:spcAft>
                <a:spcPts val="0"/>
              </a:spcAft>
              <a:buClr>
                <a:srgbClr val="000000"/>
              </a:buClr>
              <a:buSzPts val="1400"/>
              <a:buFont typeface="Instrument Sans"/>
              <a:buChar char="◾"/>
              <a:defRPr sz="1400">
                <a:solidFill>
                  <a:srgbClr val="000000"/>
                </a:solidFill>
                <a:latin typeface="Instrument Sans"/>
                <a:ea typeface="Instrument Sans"/>
                <a:cs typeface="Instrument Sans"/>
                <a:sym typeface="Instrument Sans"/>
              </a:defRPr>
            </a:lvl7pPr>
            <a:lvl8pPr indent="-317500" lvl="7" marL="3657600" rtl="0">
              <a:lnSpc>
                <a:spcPct val="115000"/>
              </a:lnSpc>
              <a:spcBef>
                <a:spcPts val="500"/>
              </a:spcBef>
              <a:spcAft>
                <a:spcPts val="0"/>
              </a:spcAft>
              <a:buClr>
                <a:srgbClr val="000000"/>
              </a:buClr>
              <a:buSzPts val="1400"/>
              <a:buFont typeface="Instrument Sans"/>
              <a:buChar char="◽"/>
              <a:defRPr sz="1400">
                <a:solidFill>
                  <a:srgbClr val="000000"/>
                </a:solidFill>
                <a:latin typeface="Instrument Sans"/>
                <a:ea typeface="Instrument Sans"/>
                <a:cs typeface="Instrument Sans"/>
                <a:sym typeface="Instrument Sans"/>
              </a:defRPr>
            </a:lvl8pPr>
            <a:lvl9pPr indent="-317500" lvl="8" marL="4114800" rtl="0">
              <a:lnSpc>
                <a:spcPct val="115000"/>
              </a:lnSpc>
              <a:spcBef>
                <a:spcPts val="500"/>
              </a:spcBef>
              <a:spcAft>
                <a:spcPts val="500"/>
              </a:spcAft>
              <a:buClr>
                <a:srgbClr val="000000"/>
              </a:buClr>
              <a:buSzPts val="1400"/>
              <a:buFont typeface="Instrument Sans"/>
              <a:buChar char="◾"/>
              <a:defRPr sz="1400">
                <a:solidFill>
                  <a:srgbClr val="000000"/>
                </a:solidFill>
                <a:latin typeface="Instrument Sans"/>
                <a:ea typeface="Instrument Sans"/>
                <a:cs typeface="Instrument Sans"/>
                <a:sym typeface="Instrument Sa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2-dark">
  <p:cSld name="CUSTOM_6_1_1_1">
    <p:bg>
      <p:bgPr>
        <a:solidFill>
          <a:schemeClr val="dk1"/>
        </a:solidFill>
      </p:bgPr>
    </p:bg>
    <p:spTree>
      <p:nvGrpSpPr>
        <p:cNvPr id="52" name="Shape 52"/>
        <p:cNvGrpSpPr/>
        <p:nvPr/>
      </p:nvGrpSpPr>
      <p:grpSpPr>
        <a:xfrm>
          <a:off x="0" y="0"/>
          <a:ext cx="0" cy="0"/>
          <a:chOff x="0" y="0"/>
          <a:chExt cx="0" cy="0"/>
        </a:xfrm>
      </p:grpSpPr>
      <p:sp>
        <p:nvSpPr>
          <p:cNvPr id="53" name="Google Shape;53;p13"/>
          <p:cNvSpPr txBox="1"/>
          <p:nvPr>
            <p:ph type="title"/>
          </p:nvPr>
        </p:nvSpPr>
        <p:spPr>
          <a:xfrm>
            <a:off x="463300" y="445025"/>
            <a:ext cx="8215800" cy="4896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2800"/>
              <a:buNone/>
              <a:defRPr sz="28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54" name="Google Shape;54;p13"/>
          <p:cNvSpPr txBox="1"/>
          <p:nvPr>
            <p:ph idx="1" type="body"/>
          </p:nvPr>
        </p:nvSpPr>
        <p:spPr>
          <a:xfrm>
            <a:off x="4350150" y="1176125"/>
            <a:ext cx="4186200" cy="3366000"/>
          </a:xfrm>
          <a:prstGeom prst="rect">
            <a:avLst/>
          </a:prstGeom>
        </p:spPr>
        <p:txBody>
          <a:bodyPr anchorCtr="0" anchor="ctr" bIns="0" lIns="0" spcFirstLastPara="1" rIns="0" wrap="square" tIns="0">
            <a:noAutofit/>
          </a:bodyPr>
          <a:lstStyle>
            <a:lvl1pPr indent="-336550" lvl="0" marL="457200" rtl="0">
              <a:lnSpc>
                <a:spcPct val="115000"/>
              </a:lnSpc>
              <a:spcBef>
                <a:spcPts val="0"/>
              </a:spcBef>
              <a:spcAft>
                <a:spcPts val="0"/>
              </a:spcAft>
              <a:buClr>
                <a:schemeClr val="lt1"/>
              </a:buClr>
              <a:buSzPts val="1700"/>
              <a:buFont typeface="Instrument Sans"/>
              <a:buChar char="◼"/>
              <a:defRPr b="1">
                <a:solidFill>
                  <a:schemeClr val="lt1"/>
                </a:solidFill>
                <a:latin typeface="Instrument Sans"/>
                <a:ea typeface="Instrument Sans"/>
                <a:cs typeface="Instrument Sans"/>
                <a:sym typeface="Instrument Sans"/>
              </a:defRPr>
            </a:lvl1pPr>
            <a:lvl2pPr indent="-317500" lvl="1" marL="914400" rtl="0">
              <a:lnSpc>
                <a:spcPct val="115000"/>
              </a:lnSpc>
              <a:spcBef>
                <a:spcPts val="500"/>
              </a:spcBef>
              <a:spcAft>
                <a:spcPts val="0"/>
              </a:spcAft>
              <a:buClr>
                <a:schemeClr val="lt1"/>
              </a:buClr>
              <a:buSzPts val="1400"/>
              <a:buFont typeface="Instrument Sans"/>
              <a:buChar char="◼"/>
              <a:defRPr sz="1400">
                <a:solidFill>
                  <a:schemeClr val="lt1"/>
                </a:solidFill>
                <a:latin typeface="Instrument Sans"/>
                <a:ea typeface="Instrument Sans"/>
                <a:cs typeface="Instrument Sans"/>
                <a:sym typeface="Instrument Sans"/>
              </a:defRPr>
            </a:lvl2pPr>
            <a:lvl3pPr indent="-317500" lvl="2" marL="1371600" rtl="0">
              <a:lnSpc>
                <a:spcPct val="115000"/>
              </a:lnSpc>
              <a:spcBef>
                <a:spcPts val="500"/>
              </a:spcBef>
              <a:spcAft>
                <a:spcPts val="0"/>
              </a:spcAft>
              <a:buClr>
                <a:schemeClr val="lt1"/>
              </a:buClr>
              <a:buSzPts val="1400"/>
              <a:buChar char="◼"/>
              <a:defRPr sz="1400">
                <a:solidFill>
                  <a:schemeClr val="lt1"/>
                </a:solidFill>
              </a:defRPr>
            </a:lvl3pPr>
            <a:lvl4pPr indent="-317500" lvl="3" marL="1828800" rtl="0">
              <a:lnSpc>
                <a:spcPct val="115000"/>
              </a:lnSpc>
              <a:spcBef>
                <a:spcPts val="500"/>
              </a:spcBef>
              <a:spcAft>
                <a:spcPts val="0"/>
              </a:spcAft>
              <a:buClr>
                <a:schemeClr val="lt1"/>
              </a:buClr>
              <a:buSzPts val="1400"/>
              <a:buFont typeface="Instrument Sans"/>
              <a:buChar char="◼"/>
              <a:defRPr sz="1400">
                <a:solidFill>
                  <a:schemeClr val="lt1"/>
                </a:solidFill>
                <a:latin typeface="Instrument Sans"/>
                <a:ea typeface="Instrument Sans"/>
                <a:cs typeface="Instrument Sans"/>
                <a:sym typeface="Instrument Sans"/>
              </a:defRPr>
            </a:lvl4pPr>
            <a:lvl5pPr indent="-317500" lvl="4" marL="2286000" rtl="0">
              <a:lnSpc>
                <a:spcPct val="115000"/>
              </a:lnSpc>
              <a:spcBef>
                <a:spcPts val="500"/>
              </a:spcBef>
              <a:spcAft>
                <a:spcPts val="0"/>
              </a:spcAft>
              <a:buClr>
                <a:schemeClr val="lt1"/>
              </a:buClr>
              <a:buSzPts val="1400"/>
              <a:buFont typeface="Instrument Sans"/>
              <a:buChar char="◼"/>
              <a:defRPr sz="1400">
                <a:solidFill>
                  <a:schemeClr val="lt1"/>
                </a:solidFill>
                <a:latin typeface="Instrument Sans"/>
                <a:ea typeface="Instrument Sans"/>
                <a:cs typeface="Instrument Sans"/>
                <a:sym typeface="Instrument Sans"/>
              </a:defRPr>
            </a:lvl5pPr>
            <a:lvl6pPr indent="-317500" lvl="5" marL="2743200" rtl="0">
              <a:lnSpc>
                <a:spcPct val="115000"/>
              </a:lnSpc>
              <a:spcBef>
                <a:spcPts val="500"/>
              </a:spcBef>
              <a:spcAft>
                <a:spcPts val="0"/>
              </a:spcAft>
              <a:buClr>
                <a:schemeClr val="lt1"/>
              </a:buClr>
              <a:buSzPts val="1400"/>
              <a:buFont typeface="Instrument Sans"/>
              <a:buChar char="◼"/>
              <a:defRPr sz="1400">
                <a:solidFill>
                  <a:schemeClr val="lt1"/>
                </a:solidFill>
                <a:latin typeface="Instrument Sans"/>
                <a:ea typeface="Instrument Sans"/>
                <a:cs typeface="Instrument Sans"/>
                <a:sym typeface="Instrument Sans"/>
              </a:defRPr>
            </a:lvl6pPr>
            <a:lvl7pPr indent="-317500" lvl="6" marL="3200400" rtl="0">
              <a:lnSpc>
                <a:spcPct val="115000"/>
              </a:lnSpc>
              <a:spcBef>
                <a:spcPts val="500"/>
              </a:spcBef>
              <a:spcAft>
                <a:spcPts val="0"/>
              </a:spcAft>
              <a:buClr>
                <a:schemeClr val="lt1"/>
              </a:buClr>
              <a:buSzPts val="1400"/>
              <a:buFont typeface="Instrument Sans"/>
              <a:buChar char="◼"/>
              <a:defRPr sz="1400">
                <a:solidFill>
                  <a:schemeClr val="lt1"/>
                </a:solidFill>
                <a:latin typeface="Instrument Sans"/>
                <a:ea typeface="Instrument Sans"/>
                <a:cs typeface="Instrument Sans"/>
                <a:sym typeface="Instrument Sans"/>
              </a:defRPr>
            </a:lvl7pPr>
            <a:lvl8pPr indent="-317500" lvl="7" marL="3657600" rtl="0">
              <a:lnSpc>
                <a:spcPct val="115000"/>
              </a:lnSpc>
              <a:spcBef>
                <a:spcPts val="500"/>
              </a:spcBef>
              <a:spcAft>
                <a:spcPts val="0"/>
              </a:spcAft>
              <a:buClr>
                <a:schemeClr val="lt1"/>
              </a:buClr>
              <a:buSzPts val="1400"/>
              <a:buFont typeface="Instrument Sans"/>
              <a:buChar char="◼"/>
              <a:defRPr sz="1400">
                <a:solidFill>
                  <a:schemeClr val="lt1"/>
                </a:solidFill>
                <a:latin typeface="Instrument Sans"/>
                <a:ea typeface="Instrument Sans"/>
                <a:cs typeface="Instrument Sans"/>
                <a:sym typeface="Instrument Sans"/>
              </a:defRPr>
            </a:lvl8pPr>
            <a:lvl9pPr indent="-317500" lvl="8" marL="4114800" rtl="0">
              <a:lnSpc>
                <a:spcPct val="115000"/>
              </a:lnSpc>
              <a:spcBef>
                <a:spcPts val="500"/>
              </a:spcBef>
              <a:spcAft>
                <a:spcPts val="500"/>
              </a:spcAft>
              <a:buClr>
                <a:schemeClr val="lt1"/>
              </a:buClr>
              <a:buSzPts val="1400"/>
              <a:buFont typeface="Instrument Sans"/>
              <a:buChar char="◼"/>
              <a:defRPr sz="1400">
                <a:solidFill>
                  <a:schemeClr val="lt1"/>
                </a:solidFill>
                <a:latin typeface="Instrument Sans"/>
                <a:ea typeface="Instrument Sans"/>
                <a:cs typeface="Instrument Sans"/>
                <a:sym typeface="Instrument Sa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3-dark">
  <p:cSld name="CUSTOM_6_1_1_1_1">
    <p:bg>
      <p:bgPr>
        <a:solidFill>
          <a:schemeClr val="dk1"/>
        </a:solidFill>
      </p:bgPr>
    </p:bg>
    <p:spTree>
      <p:nvGrpSpPr>
        <p:cNvPr id="55" name="Shape 55"/>
        <p:cNvGrpSpPr/>
        <p:nvPr/>
      </p:nvGrpSpPr>
      <p:grpSpPr>
        <a:xfrm>
          <a:off x="0" y="0"/>
          <a:ext cx="0" cy="0"/>
          <a:chOff x="0" y="0"/>
          <a:chExt cx="0" cy="0"/>
        </a:xfrm>
      </p:grpSpPr>
      <p:sp>
        <p:nvSpPr>
          <p:cNvPr id="56" name="Google Shape;56;p14"/>
          <p:cNvSpPr txBox="1"/>
          <p:nvPr>
            <p:ph idx="1" type="body"/>
          </p:nvPr>
        </p:nvSpPr>
        <p:spPr>
          <a:xfrm>
            <a:off x="4350150" y="888750"/>
            <a:ext cx="4186200" cy="3366000"/>
          </a:xfrm>
          <a:prstGeom prst="rect">
            <a:avLst/>
          </a:prstGeom>
        </p:spPr>
        <p:txBody>
          <a:bodyPr anchorCtr="0" anchor="ctr" bIns="0" lIns="0" spcFirstLastPara="1" rIns="0" wrap="square" tIns="0">
            <a:noAutofit/>
          </a:bodyPr>
          <a:lstStyle>
            <a:lvl1pPr indent="-336550" lvl="0" marL="457200" rtl="0">
              <a:lnSpc>
                <a:spcPct val="115000"/>
              </a:lnSpc>
              <a:spcBef>
                <a:spcPts val="0"/>
              </a:spcBef>
              <a:spcAft>
                <a:spcPts val="0"/>
              </a:spcAft>
              <a:buClr>
                <a:schemeClr val="lt1"/>
              </a:buClr>
              <a:buSzPts val="1700"/>
              <a:buFont typeface="Instrument Sans"/>
              <a:buChar char="◼"/>
              <a:defRPr b="1">
                <a:solidFill>
                  <a:schemeClr val="lt1"/>
                </a:solidFill>
                <a:latin typeface="Instrument Sans"/>
                <a:ea typeface="Instrument Sans"/>
                <a:cs typeface="Instrument Sans"/>
                <a:sym typeface="Instrument Sans"/>
              </a:defRPr>
            </a:lvl1pPr>
            <a:lvl2pPr indent="-317500" lvl="1" marL="914400" rtl="0">
              <a:lnSpc>
                <a:spcPct val="115000"/>
              </a:lnSpc>
              <a:spcBef>
                <a:spcPts val="500"/>
              </a:spcBef>
              <a:spcAft>
                <a:spcPts val="0"/>
              </a:spcAft>
              <a:buClr>
                <a:schemeClr val="lt1"/>
              </a:buClr>
              <a:buSzPts val="1400"/>
              <a:buFont typeface="Instrument Sans"/>
              <a:buChar char="◼"/>
              <a:defRPr sz="1400">
                <a:solidFill>
                  <a:schemeClr val="lt1"/>
                </a:solidFill>
                <a:latin typeface="Instrument Sans"/>
                <a:ea typeface="Instrument Sans"/>
                <a:cs typeface="Instrument Sans"/>
                <a:sym typeface="Instrument Sans"/>
              </a:defRPr>
            </a:lvl2pPr>
            <a:lvl3pPr indent="-317500" lvl="2" marL="1371600" rtl="0">
              <a:lnSpc>
                <a:spcPct val="115000"/>
              </a:lnSpc>
              <a:spcBef>
                <a:spcPts val="500"/>
              </a:spcBef>
              <a:spcAft>
                <a:spcPts val="0"/>
              </a:spcAft>
              <a:buClr>
                <a:schemeClr val="lt1"/>
              </a:buClr>
              <a:buSzPts val="1400"/>
              <a:buChar char="◼"/>
              <a:defRPr sz="1400">
                <a:solidFill>
                  <a:schemeClr val="lt1"/>
                </a:solidFill>
              </a:defRPr>
            </a:lvl3pPr>
            <a:lvl4pPr indent="-317500" lvl="3" marL="1828800" rtl="0">
              <a:lnSpc>
                <a:spcPct val="115000"/>
              </a:lnSpc>
              <a:spcBef>
                <a:spcPts val="500"/>
              </a:spcBef>
              <a:spcAft>
                <a:spcPts val="0"/>
              </a:spcAft>
              <a:buClr>
                <a:schemeClr val="lt1"/>
              </a:buClr>
              <a:buSzPts val="1400"/>
              <a:buFont typeface="Instrument Sans"/>
              <a:buChar char="◼"/>
              <a:defRPr sz="1400">
                <a:solidFill>
                  <a:schemeClr val="lt1"/>
                </a:solidFill>
                <a:latin typeface="Instrument Sans"/>
                <a:ea typeface="Instrument Sans"/>
                <a:cs typeface="Instrument Sans"/>
                <a:sym typeface="Instrument Sans"/>
              </a:defRPr>
            </a:lvl4pPr>
            <a:lvl5pPr indent="-317500" lvl="4" marL="2286000" rtl="0">
              <a:lnSpc>
                <a:spcPct val="115000"/>
              </a:lnSpc>
              <a:spcBef>
                <a:spcPts val="500"/>
              </a:spcBef>
              <a:spcAft>
                <a:spcPts val="0"/>
              </a:spcAft>
              <a:buClr>
                <a:schemeClr val="lt1"/>
              </a:buClr>
              <a:buSzPts val="1400"/>
              <a:buFont typeface="Instrument Sans"/>
              <a:buChar char="◼"/>
              <a:defRPr sz="1400">
                <a:solidFill>
                  <a:schemeClr val="lt1"/>
                </a:solidFill>
                <a:latin typeface="Instrument Sans"/>
                <a:ea typeface="Instrument Sans"/>
                <a:cs typeface="Instrument Sans"/>
                <a:sym typeface="Instrument Sans"/>
              </a:defRPr>
            </a:lvl5pPr>
            <a:lvl6pPr indent="-317500" lvl="5" marL="2743200" rtl="0">
              <a:lnSpc>
                <a:spcPct val="115000"/>
              </a:lnSpc>
              <a:spcBef>
                <a:spcPts val="500"/>
              </a:spcBef>
              <a:spcAft>
                <a:spcPts val="0"/>
              </a:spcAft>
              <a:buClr>
                <a:schemeClr val="lt1"/>
              </a:buClr>
              <a:buSzPts val="1400"/>
              <a:buFont typeface="Instrument Sans"/>
              <a:buChar char="◼"/>
              <a:defRPr sz="1400">
                <a:solidFill>
                  <a:schemeClr val="lt1"/>
                </a:solidFill>
                <a:latin typeface="Instrument Sans"/>
                <a:ea typeface="Instrument Sans"/>
                <a:cs typeface="Instrument Sans"/>
                <a:sym typeface="Instrument Sans"/>
              </a:defRPr>
            </a:lvl6pPr>
            <a:lvl7pPr indent="-317500" lvl="6" marL="3200400" rtl="0">
              <a:lnSpc>
                <a:spcPct val="115000"/>
              </a:lnSpc>
              <a:spcBef>
                <a:spcPts val="500"/>
              </a:spcBef>
              <a:spcAft>
                <a:spcPts val="0"/>
              </a:spcAft>
              <a:buClr>
                <a:schemeClr val="lt1"/>
              </a:buClr>
              <a:buSzPts val="1400"/>
              <a:buFont typeface="Instrument Sans"/>
              <a:buChar char="◼"/>
              <a:defRPr sz="1400">
                <a:solidFill>
                  <a:schemeClr val="lt1"/>
                </a:solidFill>
                <a:latin typeface="Instrument Sans"/>
                <a:ea typeface="Instrument Sans"/>
                <a:cs typeface="Instrument Sans"/>
                <a:sym typeface="Instrument Sans"/>
              </a:defRPr>
            </a:lvl7pPr>
            <a:lvl8pPr indent="-317500" lvl="7" marL="3657600" rtl="0">
              <a:lnSpc>
                <a:spcPct val="115000"/>
              </a:lnSpc>
              <a:spcBef>
                <a:spcPts val="500"/>
              </a:spcBef>
              <a:spcAft>
                <a:spcPts val="0"/>
              </a:spcAft>
              <a:buClr>
                <a:schemeClr val="lt1"/>
              </a:buClr>
              <a:buSzPts val="1400"/>
              <a:buFont typeface="Instrument Sans"/>
              <a:buChar char="◼"/>
              <a:defRPr sz="1400">
                <a:solidFill>
                  <a:schemeClr val="lt1"/>
                </a:solidFill>
                <a:latin typeface="Instrument Sans"/>
                <a:ea typeface="Instrument Sans"/>
                <a:cs typeface="Instrument Sans"/>
                <a:sym typeface="Instrument Sans"/>
              </a:defRPr>
            </a:lvl8pPr>
            <a:lvl9pPr indent="-317500" lvl="8" marL="4114800" rtl="0">
              <a:lnSpc>
                <a:spcPct val="115000"/>
              </a:lnSpc>
              <a:spcBef>
                <a:spcPts val="500"/>
              </a:spcBef>
              <a:spcAft>
                <a:spcPts val="500"/>
              </a:spcAft>
              <a:buClr>
                <a:schemeClr val="lt1"/>
              </a:buClr>
              <a:buSzPts val="1400"/>
              <a:buFont typeface="Instrument Sans"/>
              <a:buChar char="◼"/>
              <a:defRPr sz="1400">
                <a:solidFill>
                  <a:schemeClr val="lt1"/>
                </a:solidFill>
                <a:latin typeface="Instrument Sans"/>
                <a:ea typeface="Instrument Sans"/>
                <a:cs typeface="Instrument Sans"/>
                <a:sym typeface="Instrument Sans"/>
              </a:defRPr>
            </a:lvl9pPr>
          </a:lstStyle>
          <a:p/>
        </p:txBody>
      </p:sp>
      <p:sp>
        <p:nvSpPr>
          <p:cNvPr id="57" name="Google Shape;57;p14"/>
          <p:cNvSpPr txBox="1"/>
          <p:nvPr>
            <p:ph type="title"/>
          </p:nvPr>
        </p:nvSpPr>
        <p:spPr>
          <a:xfrm>
            <a:off x="463300" y="1120050"/>
            <a:ext cx="2482500" cy="27729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2800"/>
              <a:buNone/>
              <a:defRPr sz="28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3-light">
  <p:cSld name="CUSTOM_6_1_1_1_1_1">
    <p:bg>
      <p:bgPr>
        <a:solidFill>
          <a:schemeClr val="lt1"/>
        </a:solidFill>
      </p:bgPr>
    </p:bg>
    <p:spTree>
      <p:nvGrpSpPr>
        <p:cNvPr id="58" name="Shape 58"/>
        <p:cNvGrpSpPr/>
        <p:nvPr/>
      </p:nvGrpSpPr>
      <p:grpSpPr>
        <a:xfrm>
          <a:off x="0" y="0"/>
          <a:ext cx="0" cy="0"/>
          <a:chOff x="0" y="0"/>
          <a:chExt cx="0" cy="0"/>
        </a:xfrm>
      </p:grpSpPr>
      <p:sp>
        <p:nvSpPr>
          <p:cNvPr id="59" name="Google Shape;59;p15"/>
          <p:cNvSpPr txBox="1"/>
          <p:nvPr>
            <p:ph idx="1" type="body"/>
          </p:nvPr>
        </p:nvSpPr>
        <p:spPr>
          <a:xfrm>
            <a:off x="4350150" y="888750"/>
            <a:ext cx="4186200" cy="3366000"/>
          </a:xfrm>
          <a:prstGeom prst="rect">
            <a:avLst/>
          </a:prstGeom>
        </p:spPr>
        <p:txBody>
          <a:bodyPr anchorCtr="0" anchor="ctr" bIns="0" lIns="0" spcFirstLastPara="1" rIns="0" wrap="square" tIns="0">
            <a:noAutofit/>
          </a:bodyPr>
          <a:lstStyle>
            <a:lvl1pPr indent="-336550" lvl="0" marL="457200" rtl="0">
              <a:lnSpc>
                <a:spcPct val="115000"/>
              </a:lnSpc>
              <a:spcBef>
                <a:spcPts val="0"/>
              </a:spcBef>
              <a:spcAft>
                <a:spcPts val="0"/>
              </a:spcAft>
              <a:buClr>
                <a:schemeClr val="dk1"/>
              </a:buClr>
              <a:buSzPts val="1700"/>
              <a:buFont typeface="Instrument Sans"/>
              <a:buChar char="◼"/>
              <a:defRPr b="1">
                <a:solidFill>
                  <a:schemeClr val="dk1"/>
                </a:solidFill>
                <a:latin typeface="Instrument Sans"/>
                <a:ea typeface="Instrument Sans"/>
                <a:cs typeface="Instrument Sans"/>
                <a:sym typeface="Instrument Sans"/>
              </a:defRPr>
            </a:lvl1pPr>
            <a:lvl2pPr indent="-317500" lvl="1" marL="914400" rtl="0">
              <a:lnSpc>
                <a:spcPct val="115000"/>
              </a:lnSpc>
              <a:spcBef>
                <a:spcPts val="500"/>
              </a:spcBef>
              <a:spcAft>
                <a:spcPts val="0"/>
              </a:spcAft>
              <a:buClr>
                <a:schemeClr val="dk1"/>
              </a:buClr>
              <a:buSzPts val="1400"/>
              <a:buFont typeface="Instrument Sans"/>
              <a:buChar char="◼"/>
              <a:defRPr sz="1400">
                <a:solidFill>
                  <a:schemeClr val="dk1"/>
                </a:solidFill>
                <a:latin typeface="Instrument Sans"/>
                <a:ea typeface="Instrument Sans"/>
                <a:cs typeface="Instrument Sans"/>
                <a:sym typeface="Instrument Sans"/>
              </a:defRPr>
            </a:lvl2pPr>
            <a:lvl3pPr indent="-317500" lvl="2" marL="1371600" rtl="0">
              <a:lnSpc>
                <a:spcPct val="115000"/>
              </a:lnSpc>
              <a:spcBef>
                <a:spcPts val="500"/>
              </a:spcBef>
              <a:spcAft>
                <a:spcPts val="0"/>
              </a:spcAft>
              <a:buClr>
                <a:schemeClr val="dk1"/>
              </a:buClr>
              <a:buSzPts val="1400"/>
              <a:buChar char="◼"/>
              <a:defRPr sz="1400">
                <a:solidFill>
                  <a:schemeClr val="dk1"/>
                </a:solidFill>
              </a:defRPr>
            </a:lvl3pPr>
            <a:lvl4pPr indent="-317500" lvl="3" marL="1828800" rtl="0">
              <a:lnSpc>
                <a:spcPct val="115000"/>
              </a:lnSpc>
              <a:spcBef>
                <a:spcPts val="500"/>
              </a:spcBef>
              <a:spcAft>
                <a:spcPts val="0"/>
              </a:spcAft>
              <a:buClr>
                <a:schemeClr val="dk1"/>
              </a:buClr>
              <a:buSzPts val="1400"/>
              <a:buFont typeface="Instrument Sans"/>
              <a:buChar char="◼"/>
              <a:defRPr sz="1400">
                <a:solidFill>
                  <a:schemeClr val="dk1"/>
                </a:solidFill>
                <a:latin typeface="Instrument Sans"/>
                <a:ea typeface="Instrument Sans"/>
                <a:cs typeface="Instrument Sans"/>
                <a:sym typeface="Instrument Sans"/>
              </a:defRPr>
            </a:lvl4pPr>
            <a:lvl5pPr indent="-317500" lvl="4" marL="2286000" rtl="0">
              <a:lnSpc>
                <a:spcPct val="115000"/>
              </a:lnSpc>
              <a:spcBef>
                <a:spcPts val="500"/>
              </a:spcBef>
              <a:spcAft>
                <a:spcPts val="0"/>
              </a:spcAft>
              <a:buClr>
                <a:schemeClr val="dk1"/>
              </a:buClr>
              <a:buSzPts val="1400"/>
              <a:buFont typeface="Instrument Sans"/>
              <a:buChar char="◼"/>
              <a:defRPr sz="1400">
                <a:solidFill>
                  <a:schemeClr val="dk1"/>
                </a:solidFill>
                <a:latin typeface="Instrument Sans"/>
                <a:ea typeface="Instrument Sans"/>
                <a:cs typeface="Instrument Sans"/>
                <a:sym typeface="Instrument Sans"/>
              </a:defRPr>
            </a:lvl5pPr>
            <a:lvl6pPr indent="-317500" lvl="5" marL="2743200" rtl="0">
              <a:lnSpc>
                <a:spcPct val="115000"/>
              </a:lnSpc>
              <a:spcBef>
                <a:spcPts val="500"/>
              </a:spcBef>
              <a:spcAft>
                <a:spcPts val="0"/>
              </a:spcAft>
              <a:buClr>
                <a:schemeClr val="dk1"/>
              </a:buClr>
              <a:buSzPts val="1400"/>
              <a:buFont typeface="Instrument Sans"/>
              <a:buChar char="◼"/>
              <a:defRPr sz="1400">
                <a:solidFill>
                  <a:schemeClr val="dk1"/>
                </a:solidFill>
                <a:latin typeface="Instrument Sans"/>
                <a:ea typeface="Instrument Sans"/>
                <a:cs typeface="Instrument Sans"/>
                <a:sym typeface="Instrument Sans"/>
              </a:defRPr>
            </a:lvl6pPr>
            <a:lvl7pPr indent="-317500" lvl="6" marL="3200400" rtl="0">
              <a:lnSpc>
                <a:spcPct val="115000"/>
              </a:lnSpc>
              <a:spcBef>
                <a:spcPts val="500"/>
              </a:spcBef>
              <a:spcAft>
                <a:spcPts val="0"/>
              </a:spcAft>
              <a:buClr>
                <a:schemeClr val="dk1"/>
              </a:buClr>
              <a:buSzPts val="1400"/>
              <a:buFont typeface="Instrument Sans"/>
              <a:buChar char="◼"/>
              <a:defRPr sz="1400">
                <a:solidFill>
                  <a:schemeClr val="dk1"/>
                </a:solidFill>
                <a:latin typeface="Instrument Sans"/>
                <a:ea typeface="Instrument Sans"/>
                <a:cs typeface="Instrument Sans"/>
                <a:sym typeface="Instrument Sans"/>
              </a:defRPr>
            </a:lvl7pPr>
            <a:lvl8pPr indent="-317500" lvl="7" marL="3657600" rtl="0">
              <a:lnSpc>
                <a:spcPct val="115000"/>
              </a:lnSpc>
              <a:spcBef>
                <a:spcPts val="500"/>
              </a:spcBef>
              <a:spcAft>
                <a:spcPts val="0"/>
              </a:spcAft>
              <a:buClr>
                <a:schemeClr val="dk1"/>
              </a:buClr>
              <a:buSzPts val="1400"/>
              <a:buFont typeface="Instrument Sans"/>
              <a:buChar char="◼"/>
              <a:defRPr sz="1400">
                <a:solidFill>
                  <a:schemeClr val="dk1"/>
                </a:solidFill>
                <a:latin typeface="Instrument Sans"/>
                <a:ea typeface="Instrument Sans"/>
                <a:cs typeface="Instrument Sans"/>
                <a:sym typeface="Instrument Sans"/>
              </a:defRPr>
            </a:lvl8pPr>
            <a:lvl9pPr indent="-317500" lvl="8" marL="4114800" rtl="0">
              <a:lnSpc>
                <a:spcPct val="115000"/>
              </a:lnSpc>
              <a:spcBef>
                <a:spcPts val="500"/>
              </a:spcBef>
              <a:spcAft>
                <a:spcPts val="500"/>
              </a:spcAft>
              <a:buClr>
                <a:schemeClr val="dk1"/>
              </a:buClr>
              <a:buSzPts val="1400"/>
              <a:buFont typeface="Instrument Sans"/>
              <a:buChar char="◼"/>
              <a:defRPr sz="1400">
                <a:solidFill>
                  <a:schemeClr val="dk1"/>
                </a:solidFill>
                <a:latin typeface="Instrument Sans"/>
                <a:ea typeface="Instrument Sans"/>
                <a:cs typeface="Instrument Sans"/>
                <a:sym typeface="Instrument Sans"/>
              </a:defRPr>
            </a:lvl9pPr>
          </a:lstStyle>
          <a:p/>
        </p:txBody>
      </p:sp>
      <p:sp>
        <p:nvSpPr>
          <p:cNvPr id="60" name="Google Shape;60;p15"/>
          <p:cNvSpPr txBox="1"/>
          <p:nvPr>
            <p:ph type="title"/>
          </p:nvPr>
        </p:nvSpPr>
        <p:spPr>
          <a:xfrm>
            <a:off x="463300" y="1120050"/>
            <a:ext cx="2482500" cy="2772900"/>
          </a:xfrm>
          <a:prstGeom prst="rect">
            <a:avLst/>
          </a:prstGeom>
        </p:spPr>
        <p:txBody>
          <a:bodyPr anchorCtr="0" anchor="ctr" bIns="0" lIns="0" spcFirstLastPara="1" rIns="0" wrap="square" tIns="0">
            <a:noAutofit/>
          </a:bodyPr>
          <a:lstStyle>
            <a:lvl1pPr lvl="0" rtl="0">
              <a:spcBef>
                <a:spcPts val="0"/>
              </a:spcBef>
              <a:spcAft>
                <a:spcPts val="0"/>
              </a:spcAft>
              <a:buSzPts val="28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dark">
  <p:cSld name="CUSTOM_6_1_1_1_1_1_1">
    <p:bg>
      <p:bgPr>
        <a:solidFill>
          <a:schemeClr val="dk1"/>
        </a:solidFill>
      </p:bgPr>
    </p:bg>
    <p:spTree>
      <p:nvGrpSpPr>
        <p:cNvPr id="61" name="Shape 61"/>
        <p:cNvGrpSpPr/>
        <p:nvPr/>
      </p:nvGrpSpPr>
      <p:grpSpPr>
        <a:xfrm>
          <a:off x="0" y="0"/>
          <a:ext cx="0" cy="0"/>
          <a:chOff x="0" y="0"/>
          <a:chExt cx="0" cy="0"/>
        </a:xfrm>
      </p:grpSpPr>
      <p:sp>
        <p:nvSpPr>
          <p:cNvPr id="62" name="Google Shape;62;p16"/>
          <p:cNvSpPr txBox="1"/>
          <p:nvPr>
            <p:ph type="title"/>
          </p:nvPr>
        </p:nvSpPr>
        <p:spPr>
          <a:xfrm>
            <a:off x="691900" y="1550300"/>
            <a:ext cx="7426200" cy="1265700"/>
          </a:xfrm>
          <a:prstGeom prst="rect">
            <a:avLst/>
          </a:prstGeom>
        </p:spPr>
        <p:txBody>
          <a:bodyPr anchorCtr="0" anchor="b" bIns="0" lIns="0" spcFirstLastPara="1" rIns="0" wrap="square" tIns="0">
            <a:noAutofit/>
          </a:bodyPr>
          <a:lstStyle>
            <a:lvl1pPr lvl="0" rtl="0">
              <a:spcBef>
                <a:spcPts val="0"/>
              </a:spcBef>
              <a:spcAft>
                <a:spcPts val="0"/>
              </a:spcAft>
              <a:buClr>
                <a:schemeClr val="lt1"/>
              </a:buClr>
              <a:buSzPts val="3500"/>
              <a:buNone/>
              <a:defRPr>
                <a:solidFill>
                  <a:schemeClr val="lt1"/>
                </a:solidFill>
              </a:defRPr>
            </a:lvl1pPr>
            <a:lvl2pPr lvl="1" rtl="0">
              <a:spcBef>
                <a:spcPts val="0"/>
              </a:spcBef>
              <a:spcAft>
                <a:spcPts val="0"/>
              </a:spcAft>
              <a:buClr>
                <a:schemeClr val="lt1"/>
              </a:buClr>
              <a:buSzPts val="5000"/>
              <a:buNone/>
              <a:defRPr sz="5000">
                <a:solidFill>
                  <a:schemeClr val="lt1"/>
                </a:solidFill>
              </a:defRPr>
            </a:lvl2pPr>
            <a:lvl3pPr lvl="2" rtl="0">
              <a:spcBef>
                <a:spcPts val="0"/>
              </a:spcBef>
              <a:spcAft>
                <a:spcPts val="0"/>
              </a:spcAft>
              <a:buClr>
                <a:schemeClr val="lt1"/>
              </a:buClr>
              <a:buSzPts val="5000"/>
              <a:buNone/>
              <a:defRPr sz="5000">
                <a:solidFill>
                  <a:schemeClr val="lt1"/>
                </a:solidFill>
              </a:defRPr>
            </a:lvl3pPr>
            <a:lvl4pPr lvl="3" rtl="0">
              <a:spcBef>
                <a:spcPts val="0"/>
              </a:spcBef>
              <a:spcAft>
                <a:spcPts val="0"/>
              </a:spcAft>
              <a:buClr>
                <a:schemeClr val="lt1"/>
              </a:buClr>
              <a:buSzPts val="5000"/>
              <a:buNone/>
              <a:defRPr sz="5000">
                <a:solidFill>
                  <a:schemeClr val="lt1"/>
                </a:solidFill>
              </a:defRPr>
            </a:lvl4pPr>
            <a:lvl5pPr lvl="4" rtl="0">
              <a:spcBef>
                <a:spcPts val="0"/>
              </a:spcBef>
              <a:spcAft>
                <a:spcPts val="0"/>
              </a:spcAft>
              <a:buClr>
                <a:schemeClr val="lt1"/>
              </a:buClr>
              <a:buSzPts val="5000"/>
              <a:buNone/>
              <a:defRPr sz="5000">
                <a:solidFill>
                  <a:schemeClr val="lt1"/>
                </a:solidFill>
              </a:defRPr>
            </a:lvl5pPr>
            <a:lvl6pPr lvl="5" rtl="0">
              <a:spcBef>
                <a:spcPts val="0"/>
              </a:spcBef>
              <a:spcAft>
                <a:spcPts val="0"/>
              </a:spcAft>
              <a:buClr>
                <a:schemeClr val="lt1"/>
              </a:buClr>
              <a:buSzPts val="5000"/>
              <a:buNone/>
              <a:defRPr sz="5000">
                <a:solidFill>
                  <a:schemeClr val="lt1"/>
                </a:solidFill>
              </a:defRPr>
            </a:lvl6pPr>
            <a:lvl7pPr lvl="6" rtl="0">
              <a:spcBef>
                <a:spcPts val="0"/>
              </a:spcBef>
              <a:spcAft>
                <a:spcPts val="0"/>
              </a:spcAft>
              <a:buClr>
                <a:schemeClr val="lt1"/>
              </a:buClr>
              <a:buSzPts val="5000"/>
              <a:buNone/>
              <a:defRPr sz="5000">
                <a:solidFill>
                  <a:schemeClr val="lt1"/>
                </a:solidFill>
              </a:defRPr>
            </a:lvl7pPr>
            <a:lvl8pPr lvl="7" rtl="0">
              <a:spcBef>
                <a:spcPts val="0"/>
              </a:spcBef>
              <a:spcAft>
                <a:spcPts val="0"/>
              </a:spcAft>
              <a:buClr>
                <a:schemeClr val="lt1"/>
              </a:buClr>
              <a:buSzPts val="5000"/>
              <a:buNone/>
              <a:defRPr sz="5000">
                <a:solidFill>
                  <a:schemeClr val="lt1"/>
                </a:solidFill>
              </a:defRPr>
            </a:lvl8pPr>
            <a:lvl9pPr lvl="8" rtl="0">
              <a:spcBef>
                <a:spcPts val="0"/>
              </a:spcBef>
              <a:spcAft>
                <a:spcPts val="0"/>
              </a:spcAft>
              <a:buClr>
                <a:schemeClr val="lt1"/>
              </a:buClr>
              <a:buSzPts val="5000"/>
              <a:buNone/>
              <a:defRPr sz="5000">
                <a:solidFill>
                  <a:schemeClr val="lt1"/>
                </a:solidFill>
              </a:defRPr>
            </a:lvl9pPr>
          </a:lstStyle>
          <a:p/>
        </p:txBody>
      </p:sp>
      <p:sp>
        <p:nvSpPr>
          <p:cNvPr id="63" name="Google Shape;63;p16"/>
          <p:cNvSpPr txBox="1"/>
          <p:nvPr>
            <p:ph idx="2" type="title"/>
          </p:nvPr>
        </p:nvSpPr>
        <p:spPr>
          <a:xfrm>
            <a:off x="691900" y="2944750"/>
            <a:ext cx="6336300" cy="7158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2000"/>
              <a:buFont typeface="Space Grotesk"/>
              <a:buNone/>
              <a:defRPr b="0" sz="2000">
                <a:solidFill>
                  <a:schemeClr val="accent1"/>
                </a:solidFill>
                <a:latin typeface="Space Grotesk"/>
                <a:ea typeface="Space Grotesk"/>
                <a:cs typeface="Space Grotesk"/>
                <a:sym typeface="Space Grotesk"/>
              </a:defRPr>
            </a:lvl1pPr>
            <a:lvl2pPr lvl="1" rtl="0">
              <a:spcBef>
                <a:spcPts val="0"/>
              </a:spcBef>
              <a:spcAft>
                <a:spcPts val="0"/>
              </a:spcAft>
              <a:buClr>
                <a:schemeClr val="lt1"/>
              </a:buClr>
              <a:buSzPts val="2000"/>
              <a:buFont typeface="Space Grotesk"/>
              <a:buNone/>
              <a:defRPr sz="2000">
                <a:solidFill>
                  <a:schemeClr val="lt1"/>
                </a:solidFill>
                <a:latin typeface="Space Grotesk"/>
                <a:ea typeface="Space Grotesk"/>
                <a:cs typeface="Space Grotesk"/>
                <a:sym typeface="Space Grotesk"/>
              </a:defRPr>
            </a:lvl2pPr>
            <a:lvl3pPr lvl="2" rtl="0">
              <a:spcBef>
                <a:spcPts val="0"/>
              </a:spcBef>
              <a:spcAft>
                <a:spcPts val="0"/>
              </a:spcAft>
              <a:buClr>
                <a:schemeClr val="lt1"/>
              </a:buClr>
              <a:buSzPts val="2000"/>
              <a:buFont typeface="Space Grotesk"/>
              <a:buNone/>
              <a:defRPr sz="2000">
                <a:solidFill>
                  <a:schemeClr val="lt1"/>
                </a:solidFill>
                <a:latin typeface="Space Grotesk"/>
                <a:ea typeface="Space Grotesk"/>
                <a:cs typeface="Space Grotesk"/>
                <a:sym typeface="Space Grotesk"/>
              </a:defRPr>
            </a:lvl3pPr>
            <a:lvl4pPr lvl="3" rtl="0">
              <a:spcBef>
                <a:spcPts val="0"/>
              </a:spcBef>
              <a:spcAft>
                <a:spcPts val="0"/>
              </a:spcAft>
              <a:buClr>
                <a:schemeClr val="lt1"/>
              </a:buClr>
              <a:buSzPts val="2000"/>
              <a:buFont typeface="Space Grotesk"/>
              <a:buNone/>
              <a:defRPr sz="2000">
                <a:solidFill>
                  <a:schemeClr val="lt1"/>
                </a:solidFill>
                <a:latin typeface="Space Grotesk"/>
                <a:ea typeface="Space Grotesk"/>
                <a:cs typeface="Space Grotesk"/>
                <a:sym typeface="Space Grotesk"/>
              </a:defRPr>
            </a:lvl4pPr>
            <a:lvl5pPr lvl="4" rtl="0">
              <a:spcBef>
                <a:spcPts val="0"/>
              </a:spcBef>
              <a:spcAft>
                <a:spcPts val="0"/>
              </a:spcAft>
              <a:buClr>
                <a:schemeClr val="lt1"/>
              </a:buClr>
              <a:buSzPts val="2000"/>
              <a:buFont typeface="Space Grotesk"/>
              <a:buNone/>
              <a:defRPr sz="2000">
                <a:solidFill>
                  <a:schemeClr val="lt1"/>
                </a:solidFill>
                <a:latin typeface="Space Grotesk"/>
                <a:ea typeface="Space Grotesk"/>
                <a:cs typeface="Space Grotesk"/>
                <a:sym typeface="Space Grotesk"/>
              </a:defRPr>
            </a:lvl5pPr>
            <a:lvl6pPr lvl="5" rtl="0">
              <a:spcBef>
                <a:spcPts val="0"/>
              </a:spcBef>
              <a:spcAft>
                <a:spcPts val="0"/>
              </a:spcAft>
              <a:buClr>
                <a:schemeClr val="lt1"/>
              </a:buClr>
              <a:buSzPts val="2000"/>
              <a:buFont typeface="Space Grotesk"/>
              <a:buNone/>
              <a:defRPr sz="2000">
                <a:solidFill>
                  <a:schemeClr val="lt1"/>
                </a:solidFill>
                <a:latin typeface="Space Grotesk"/>
                <a:ea typeface="Space Grotesk"/>
                <a:cs typeface="Space Grotesk"/>
                <a:sym typeface="Space Grotesk"/>
              </a:defRPr>
            </a:lvl6pPr>
            <a:lvl7pPr lvl="6" rtl="0">
              <a:spcBef>
                <a:spcPts val="0"/>
              </a:spcBef>
              <a:spcAft>
                <a:spcPts val="0"/>
              </a:spcAft>
              <a:buClr>
                <a:schemeClr val="lt1"/>
              </a:buClr>
              <a:buSzPts val="2000"/>
              <a:buFont typeface="Space Grotesk"/>
              <a:buNone/>
              <a:defRPr sz="2000">
                <a:solidFill>
                  <a:schemeClr val="lt1"/>
                </a:solidFill>
                <a:latin typeface="Space Grotesk"/>
                <a:ea typeface="Space Grotesk"/>
                <a:cs typeface="Space Grotesk"/>
                <a:sym typeface="Space Grotesk"/>
              </a:defRPr>
            </a:lvl7pPr>
            <a:lvl8pPr lvl="7" rtl="0">
              <a:spcBef>
                <a:spcPts val="0"/>
              </a:spcBef>
              <a:spcAft>
                <a:spcPts val="0"/>
              </a:spcAft>
              <a:buClr>
                <a:schemeClr val="lt1"/>
              </a:buClr>
              <a:buSzPts val="2000"/>
              <a:buFont typeface="Space Grotesk"/>
              <a:buNone/>
              <a:defRPr sz="2000">
                <a:solidFill>
                  <a:schemeClr val="lt1"/>
                </a:solidFill>
                <a:latin typeface="Space Grotesk"/>
                <a:ea typeface="Space Grotesk"/>
                <a:cs typeface="Space Grotesk"/>
                <a:sym typeface="Space Grotesk"/>
              </a:defRPr>
            </a:lvl8pPr>
            <a:lvl9pPr lvl="8" rtl="0">
              <a:spcBef>
                <a:spcPts val="0"/>
              </a:spcBef>
              <a:spcAft>
                <a:spcPts val="0"/>
              </a:spcAft>
              <a:buClr>
                <a:schemeClr val="lt1"/>
              </a:buClr>
              <a:buSzPts val="2000"/>
              <a:buFont typeface="Space Grotesk"/>
              <a:buNone/>
              <a:defRPr sz="2000">
                <a:solidFill>
                  <a:schemeClr val="lt1"/>
                </a:solidFill>
                <a:latin typeface="Space Grotesk"/>
                <a:ea typeface="Space Grotesk"/>
                <a:cs typeface="Space Grotesk"/>
                <a:sym typeface="Space Grotesk"/>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violet">
  <p:cSld name="CUSTOM_6_1_1_1_1_1_1_1">
    <p:bg>
      <p:bgPr>
        <a:solidFill>
          <a:schemeClr val="accent3"/>
        </a:solidFill>
      </p:bgPr>
    </p:bg>
    <p:spTree>
      <p:nvGrpSpPr>
        <p:cNvPr id="64" name="Shape 64"/>
        <p:cNvGrpSpPr/>
        <p:nvPr/>
      </p:nvGrpSpPr>
      <p:grpSpPr>
        <a:xfrm>
          <a:off x="0" y="0"/>
          <a:ext cx="0" cy="0"/>
          <a:chOff x="0" y="0"/>
          <a:chExt cx="0" cy="0"/>
        </a:xfrm>
      </p:grpSpPr>
      <p:sp>
        <p:nvSpPr>
          <p:cNvPr id="65" name="Google Shape;65;p17"/>
          <p:cNvSpPr txBox="1"/>
          <p:nvPr>
            <p:ph type="title"/>
          </p:nvPr>
        </p:nvSpPr>
        <p:spPr>
          <a:xfrm>
            <a:off x="691900" y="1550300"/>
            <a:ext cx="7212000" cy="1265700"/>
          </a:xfrm>
          <a:prstGeom prst="rect">
            <a:avLst/>
          </a:prstGeom>
        </p:spPr>
        <p:txBody>
          <a:bodyPr anchorCtr="0" anchor="b" bIns="0" lIns="0" spcFirstLastPara="1" rIns="0" wrap="square" tIns="0">
            <a:noAutofit/>
          </a:bodyPr>
          <a:lstStyle>
            <a:lvl1pPr lvl="0" rtl="0">
              <a:spcBef>
                <a:spcPts val="0"/>
              </a:spcBef>
              <a:spcAft>
                <a:spcPts val="0"/>
              </a:spcAft>
              <a:buClr>
                <a:schemeClr val="lt1"/>
              </a:buClr>
              <a:buSzPts val="3500"/>
              <a:buNone/>
              <a:defRPr>
                <a:solidFill>
                  <a:schemeClr val="lt1"/>
                </a:solidFill>
              </a:defRPr>
            </a:lvl1pPr>
            <a:lvl2pPr lvl="1" rtl="0">
              <a:spcBef>
                <a:spcPts val="0"/>
              </a:spcBef>
              <a:spcAft>
                <a:spcPts val="0"/>
              </a:spcAft>
              <a:buClr>
                <a:schemeClr val="lt1"/>
              </a:buClr>
              <a:buSzPts val="5000"/>
              <a:buNone/>
              <a:defRPr sz="5000">
                <a:solidFill>
                  <a:schemeClr val="lt1"/>
                </a:solidFill>
              </a:defRPr>
            </a:lvl2pPr>
            <a:lvl3pPr lvl="2" rtl="0">
              <a:spcBef>
                <a:spcPts val="0"/>
              </a:spcBef>
              <a:spcAft>
                <a:spcPts val="0"/>
              </a:spcAft>
              <a:buClr>
                <a:schemeClr val="lt1"/>
              </a:buClr>
              <a:buSzPts val="5000"/>
              <a:buNone/>
              <a:defRPr sz="5000">
                <a:solidFill>
                  <a:schemeClr val="lt1"/>
                </a:solidFill>
              </a:defRPr>
            </a:lvl3pPr>
            <a:lvl4pPr lvl="3" rtl="0">
              <a:spcBef>
                <a:spcPts val="0"/>
              </a:spcBef>
              <a:spcAft>
                <a:spcPts val="0"/>
              </a:spcAft>
              <a:buClr>
                <a:schemeClr val="lt1"/>
              </a:buClr>
              <a:buSzPts val="5000"/>
              <a:buNone/>
              <a:defRPr sz="5000">
                <a:solidFill>
                  <a:schemeClr val="lt1"/>
                </a:solidFill>
              </a:defRPr>
            </a:lvl4pPr>
            <a:lvl5pPr lvl="4" rtl="0">
              <a:spcBef>
                <a:spcPts val="0"/>
              </a:spcBef>
              <a:spcAft>
                <a:spcPts val="0"/>
              </a:spcAft>
              <a:buClr>
                <a:schemeClr val="lt1"/>
              </a:buClr>
              <a:buSzPts val="5000"/>
              <a:buNone/>
              <a:defRPr sz="5000">
                <a:solidFill>
                  <a:schemeClr val="lt1"/>
                </a:solidFill>
              </a:defRPr>
            </a:lvl5pPr>
            <a:lvl6pPr lvl="5" rtl="0">
              <a:spcBef>
                <a:spcPts val="0"/>
              </a:spcBef>
              <a:spcAft>
                <a:spcPts val="0"/>
              </a:spcAft>
              <a:buClr>
                <a:schemeClr val="lt1"/>
              </a:buClr>
              <a:buSzPts val="5000"/>
              <a:buNone/>
              <a:defRPr sz="5000">
                <a:solidFill>
                  <a:schemeClr val="lt1"/>
                </a:solidFill>
              </a:defRPr>
            </a:lvl6pPr>
            <a:lvl7pPr lvl="6" rtl="0">
              <a:spcBef>
                <a:spcPts val="0"/>
              </a:spcBef>
              <a:spcAft>
                <a:spcPts val="0"/>
              </a:spcAft>
              <a:buClr>
                <a:schemeClr val="lt1"/>
              </a:buClr>
              <a:buSzPts val="5000"/>
              <a:buNone/>
              <a:defRPr sz="5000">
                <a:solidFill>
                  <a:schemeClr val="lt1"/>
                </a:solidFill>
              </a:defRPr>
            </a:lvl7pPr>
            <a:lvl8pPr lvl="7" rtl="0">
              <a:spcBef>
                <a:spcPts val="0"/>
              </a:spcBef>
              <a:spcAft>
                <a:spcPts val="0"/>
              </a:spcAft>
              <a:buClr>
                <a:schemeClr val="lt1"/>
              </a:buClr>
              <a:buSzPts val="5000"/>
              <a:buNone/>
              <a:defRPr sz="5000">
                <a:solidFill>
                  <a:schemeClr val="lt1"/>
                </a:solidFill>
              </a:defRPr>
            </a:lvl8pPr>
            <a:lvl9pPr lvl="8" rtl="0">
              <a:spcBef>
                <a:spcPts val="0"/>
              </a:spcBef>
              <a:spcAft>
                <a:spcPts val="0"/>
              </a:spcAft>
              <a:buClr>
                <a:schemeClr val="lt1"/>
              </a:buClr>
              <a:buSzPts val="5000"/>
              <a:buNone/>
              <a:defRPr sz="5000">
                <a:solidFill>
                  <a:schemeClr val="lt1"/>
                </a:solidFill>
              </a:defRPr>
            </a:lvl9pPr>
          </a:lstStyle>
          <a:p/>
        </p:txBody>
      </p:sp>
      <p:sp>
        <p:nvSpPr>
          <p:cNvPr id="66" name="Google Shape;66;p17"/>
          <p:cNvSpPr txBox="1"/>
          <p:nvPr>
            <p:ph idx="2" type="title"/>
          </p:nvPr>
        </p:nvSpPr>
        <p:spPr>
          <a:xfrm>
            <a:off x="691900" y="2944750"/>
            <a:ext cx="6336300" cy="7158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2000"/>
              <a:buFont typeface="Space Grotesk"/>
              <a:buNone/>
              <a:defRPr b="0" sz="2000">
                <a:solidFill>
                  <a:schemeClr val="lt1"/>
                </a:solidFill>
                <a:latin typeface="Space Grotesk"/>
                <a:ea typeface="Space Grotesk"/>
                <a:cs typeface="Space Grotesk"/>
                <a:sym typeface="Space Grotesk"/>
              </a:defRPr>
            </a:lvl1pPr>
            <a:lvl2pPr lvl="1" rtl="0">
              <a:spcBef>
                <a:spcPts val="0"/>
              </a:spcBef>
              <a:spcAft>
                <a:spcPts val="0"/>
              </a:spcAft>
              <a:buClr>
                <a:schemeClr val="lt1"/>
              </a:buClr>
              <a:buSzPts val="2000"/>
              <a:buFont typeface="Space Grotesk"/>
              <a:buNone/>
              <a:defRPr sz="2000">
                <a:solidFill>
                  <a:schemeClr val="lt1"/>
                </a:solidFill>
                <a:latin typeface="Space Grotesk"/>
                <a:ea typeface="Space Grotesk"/>
                <a:cs typeface="Space Grotesk"/>
                <a:sym typeface="Space Grotesk"/>
              </a:defRPr>
            </a:lvl2pPr>
            <a:lvl3pPr lvl="2" rtl="0">
              <a:spcBef>
                <a:spcPts val="0"/>
              </a:spcBef>
              <a:spcAft>
                <a:spcPts val="0"/>
              </a:spcAft>
              <a:buClr>
                <a:schemeClr val="lt1"/>
              </a:buClr>
              <a:buSzPts val="2000"/>
              <a:buFont typeface="Space Grotesk"/>
              <a:buNone/>
              <a:defRPr sz="2000">
                <a:solidFill>
                  <a:schemeClr val="lt1"/>
                </a:solidFill>
                <a:latin typeface="Space Grotesk"/>
                <a:ea typeface="Space Grotesk"/>
                <a:cs typeface="Space Grotesk"/>
                <a:sym typeface="Space Grotesk"/>
              </a:defRPr>
            </a:lvl3pPr>
            <a:lvl4pPr lvl="3" rtl="0">
              <a:spcBef>
                <a:spcPts val="0"/>
              </a:spcBef>
              <a:spcAft>
                <a:spcPts val="0"/>
              </a:spcAft>
              <a:buClr>
                <a:schemeClr val="lt1"/>
              </a:buClr>
              <a:buSzPts val="2000"/>
              <a:buFont typeface="Space Grotesk"/>
              <a:buNone/>
              <a:defRPr sz="2000">
                <a:solidFill>
                  <a:schemeClr val="lt1"/>
                </a:solidFill>
                <a:latin typeface="Space Grotesk"/>
                <a:ea typeface="Space Grotesk"/>
                <a:cs typeface="Space Grotesk"/>
                <a:sym typeface="Space Grotesk"/>
              </a:defRPr>
            </a:lvl4pPr>
            <a:lvl5pPr lvl="4" rtl="0">
              <a:spcBef>
                <a:spcPts val="0"/>
              </a:spcBef>
              <a:spcAft>
                <a:spcPts val="0"/>
              </a:spcAft>
              <a:buClr>
                <a:schemeClr val="lt1"/>
              </a:buClr>
              <a:buSzPts val="2000"/>
              <a:buFont typeface="Space Grotesk"/>
              <a:buNone/>
              <a:defRPr sz="2000">
                <a:solidFill>
                  <a:schemeClr val="lt1"/>
                </a:solidFill>
                <a:latin typeface="Space Grotesk"/>
                <a:ea typeface="Space Grotesk"/>
                <a:cs typeface="Space Grotesk"/>
                <a:sym typeface="Space Grotesk"/>
              </a:defRPr>
            </a:lvl5pPr>
            <a:lvl6pPr lvl="5" rtl="0">
              <a:spcBef>
                <a:spcPts val="0"/>
              </a:spcBef>
              <a:spcAft>
                <a:spcPts val="0"/>
              </a:spcAft>
              <a:buClr>
                <a:schemeClr val="lt1"/>
              </a:buClr>
              <a:buSzPts val="2000"/>
              <a:buFont typeface="Space Grotesk"/>
              <a:buNone/>
              <a:defRPr sz="2000">
                <a:solidFill>
                  <a:schemeClr val="lt1"/>
                </a:solidFill>
                <a:latin typeface="Space Grotesk"/>
                <a:ea typeface="Space Grotesk"/>
                <a:cs typeface="Space Grotesk"/>
                <a:sym typeface="Space Grotesk"/>
              </a:defRPr>
            </a:lvl6pPr>
            <a:lvl7pPr lvl="6" rtl="0">
              <a:spcBef>
                <a:spcPts val="0"/>
              </a:spcBef>
              <a:spcAft>
                <a:spcPts val="0"/>
              </a:spcAft>
              <a:buClr>
                <a:schemeClr val="lt1"/>
              </a:buClr>
              <a:buSzPts val="2000"/>
              <a:buFont typeface="Space Grotesk"/>
              <a:buNone/>
              <a:defRPr sz="2000">
                <a:solidFill>
                  <a:schemeClr val="lt1"/>
                </a:solidFill>
                <a:latin typeface="Space Grotesk"/>
                <a:ea typeface="Space Grotesk"/>
                <a:cs typeface="Space Grotesk"/>
                <a:sym typeface="Space Grotesk"/>
              </a:defRPr>
            </a:lvl7pPr>
            <a:lvl8pPr lvl="7" rtl="0">
              <a:spcBef>
                <a:spcPts val="0"/>
              </a:spcBef>
              <a:spcAft>
                <a:spcPts val="0"/>
              </a:spcAft>
              <a:buClr>
                <a:schemeClr val="lt1"/>
              </a:buClr>
              <a:buSzPts val="2000"/>
              <a:buFont typeface="Space Grotesk"/>
              <a:buNone/>
              <a:defRPr sz="2000">
                <a:solidFill>
                  <a:schemeClr val="lt1"/>
                </a:solidFill>
                <a:latin typeface="Space Grotesk"/>
                <a:ea typeface="Space Grotesk"/>
                <a:cs typeface="Space Grotesk"/>
                <a:sym typeface="Space Grotesk"/>
              </a:defRPr>
            </a:lvl8pPr>
            <a:lvl9pPr lvl="8" rtl="0">
              <a:spcBef>
                <a:spcPts val="0"/>
              </a:spcBef>
              <a:spcAft>
                <a:spcPts val="0"/>
              </a:spcAft>
              <a:buClr>
                <a:schemeClr val="lt1"/>
              </a:buClr>
              <a:buSzPts val="2000"/>
              <a:buFont typeface="Space Grotesk"/>
              <a:buNone/>
              <a:defRPr sz="2000">
                <a:solidFill>
                  <a:schemeClr val="lt1"/>
                </a:solidFill>
                <a:latin typeface="Space Grotesk"/>
                <a:ea typeface="Space Grotesk"/>
                <a:cs typeface="Space Grotesk"/>
                <a:sym typeface="Space Grotesk"/>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tegory-dark">
  <p:cSld name="CUSTOM_6_1_1_1_1_1_1_1_1">
    <p:bg>
      <p:bgPr>
        <a:solidFill>
          <a:schemeClr val="dk1"/>
        </a:solidFill>
      </p:bgPr>
    </p:bg>
    <p:spTree>
      <p:nvGrpSpPr>
        <p:cNvPr id="67" name="Shape 67"/>
        <p:cNvGrpSpPr/>
        <p:nvPr/>
      </p:nvGrpSpPr>
      <p:grpSpPr>
        <a:xfrm>
          <a:off x="0" y="0"/>
          <a:ext cx="0" cy="0"/>
          <a:chOff x="0" y="0"/>
          <a:chExt cx="0" cy="0"/>
        </a:xfrm>
      </p:grpSpPr>
      <p:grpSp>
        <p:nvGrpSpPr>
          <p:cNvPr id="68" name="Google Shape;68;p18"/>
          <p:cNvGrpSpPr/>
          <p:nvPr/>
        </p:nvGrpSpPr>
        <p:grpSpPr>
          <a:xfrm>
            <a:off x="683075" y="1202850"/>
            <a:ext cx="7777850" cy="3932775"/>
            <a:chOff x="683075" y="1202850"/>
            <a:chExt cx="7777850" cy="3932775"/>
          </a:xfrm>
        </p:grpSpPr>
        <p:pic>
          <p:nvPicPr>
            <p:cNvPr id="69" name="Google Shape;69;p18"/>
            <p:cNvPicPr preferRelativeResize="0"/>
            <p:nvPr/>
          </p:nvPicPr>
          <p:blipFill rotWithShape="1">
            <a:blip r:embed="rId2">
              <a:alphaModFix/>
            </a:blip>
            <a:srcRect b="0" l="15663" r="15518" t="10241"/>
            <a:stretch/>
          </p:blipFill>
          <p:spPr>
            <a:xfrm rot="10800000">
              <a:off x="683075" y="1202850"/>
              <a:ext cx="3788725" cy="3932775"/>
            </a:xfrm>
            <a:prstGeom prst="rect">
              <a:avLst/>
            </a:prstGeom>
            <a:noFill/>
            <a:ln>
              <a:noFill/>
            </a:ln>
          </p:spPr>
        </p:pic>
        <p:pic>
          <p:nvPicPr>
            <p:cNvPr id="70" name="Google Shape;70;p18"/>
            <p:cNvPicPr preferRelativeResize="0"/>
            <p:nvPr/>
          </p:nvPicPr>
          <p:blipFill rotWithShape="1">
            <a:blip r:embed="rId2">
              <a:alphaModFix/>
            </a:blip>
            <a:srcRect b="0" l="15663" r="15518" t="10241"/>
            <a:stretch/>
          </p:blipFill>
          <p:spPr>
            <a:xfrm rot="10800000">
              <a:off x="4672200" y="1202850"/>
              <a:ext cx="3788725" cy="3932775"/>
            </a:xfrm>
            <a:prstGeom prst="rect">
              <a:avLst/>
            </a:prstGeom>
            <a:noFill/>
            <a:ln>
              <a:noFill/>
            </a:ln>
          </p:spPr>
        </p:pic>
      </p:grpSp>
      <p:sp>
        <p:nvSpPr>
          <p:cNvPr id="71" name="Google Shape;71;p18"/>
          <p:cNvSpPr txBox="1"/>
          <p:nvPr>
            <p:ph type="title"/>
          </p:nvPr>
        </p:nvSpPr>
        <p:spPr>
          <a:xfrm>
            <a:off x="463300" y="445025"/>
            <a:ext cx="8215800" cy="4896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2800"/>
              <a:buNone/>
              <a:defRPr sz="28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1" type="body"/>
          </p:nvPr>
        </p:nvSpPr>
        <p:spPr>
          <a:xfrm>
            <a:off x="1000300" y="1545900"/>
            <a:ext cx="3126900" cy="3366000"/>
          </a:xfrm>
          <a:prstGeom prst="rect">
            <a:avLst/>
          </a:prstGeom>
        </p:spPr>
        <p:txBody>
          <a:bodyPr anchorCtr="0" anchor="t" bIns="0" lIns="0" spcFirstLastPara="1" rIns="0" wrap="square" tIns="0">
            <a:noAutofit/>
          </a:bodyPr>
          <a:lstStyle>
            <a:lvl1pPr indent="-317500" lvl="0" marL="457200" rtl="0">
              <a:lnSpc>
                <a:spcPct val="115000"/>
              </a:lnSpc>
              <a:spcBef>
                <a:spcPts val="0"/>
              </a:spcBef>
              <a:spcAft>
                <a:spcPts val="0"/>
              </a:spcAft>
              <a:buClr>
                <a:schemeClr val="lt1"/>
              </a:buClr>
              <a:buSzPts val="1400"/>
              <a:buFont typeface="Instrument Sans"/>
              <a:buChar char="◼"/>
              <a:defRPr b="1" sz="1400">
                <a:solidFill>
                  <a:schemeClr val="lt1"/>
                </a:solidFill>
                <a:latin typeface="Instrument Sans"/>
                <a:ea typeface="Instrument Sans"/>
                <a:cs typeface="Instrument Sans"/>
                <a:sym typeface="Instrument Sans"/>
              </a:defRPr>
            </a:lvl1pPr>
            <a:lvl2pPr indent="-317500" lvl="1" marL="914400" rtl="0">
              <a:lnSpc>
                <a:spcPct val="115000"/>
              </a:lnSpc>
              <a:spcBef>
                <a:spcPts val="500"/>
              </a:spcBef>
              <a:spcAft>
                <a:spcPts val="0"/>
              </a:spcAft>
              <a:buClr>
                <a:schemeClr val="lt1"/>
              </a:buClr>
              <a:buSzPts val="1400"/>
              <a:buFont typeface="Instrument Sans"/>
              <a:buChar char="◼"/>
              <a:defRPr sz="1400">
                <a:solidFill>
                  <a:schemeClr val="lt1"/>
                </a:solidFill>
                <a:latin typeface="Instrument Sans"/>
                <a:ea typeface="Instrument Sans"/>
                <a:cs typeface="Instrument Sans"/>
                <a:sym typeface="Instrument Sans"/>
              </a:defRPr>
            </a:lvl2pPr>
            <a:lvl3pPr indent="-317500" lvl="2" marL="1371600" rtl="0">
              <a:lnSpc>
                <a:spcPct val="115000"/>
              </a:lnSpc>
              <a:spcBef>
                <a:spcPts val="500"/>
              </a:spcBef>
              <a:spcAft>
                <a:spcPts val="0"/>
              </a:spcAft>
              <a:buClr>
                <a:schemeClr val="lt1"/>
              </a:buClr>
              <a:buSzPts val="1400"/>
              <a:buChar char="◼"/>
              <a:defRPr sz="1400">
                <a:solidFill>
                  <a:schemeClr val="lt1"/>
                </a:solidFill>
              </a:defRPr>
            </a:lvl3pPr>
            <a:lvl4pPr indent="-317500" lvl="3" marL="1828800" rtl="0">
              <a:lnSpc>
                <a:spcPct val="115000"/>
              </a:lnSpc>
              <a:spcBef>
                <a:spcPts val="500"/>
              </a:spcBef>
              <a:spcAft>
                <a:spcPts val="0"/>
              </a:spcAft>
              <a:buClr>
                <a:schemeClr val="lt1"/>
              </a:buClr>
              <a:buSzPts val="1400"/>
              <a:buFont typeface="Instrument Sans"/>
              <a:buChar char="◼"/>
              <a:defRPr sz="1400">
                <a:solidFill>
                  <a:schemeClr val="lt1"/>
                </a:solidFill>
                <a:latin typeface="Instrument Sans"/>
                <a:ea typeface="Instrument Sans"/>
                <a:cs typeface="Instrument Sans"/>
                <a:sym typeface="Instrument Sans"/>
              </a:defRPr>
            </a:lvl4pPr>
            <a:lvl5pPr indent="-317500" lvl="4" marL="2286000" rtl="0">
              <a:lnSpc>
                <a:spcPct val="115000"/>
              </a:lnSpc>
              <a:spcBef>
                <a:spcPts val="500"/>
              </a:spcBef>
              <a:spcAft>
                <a:spcPts val="0"/>
              </a:spcAft>
              <a:buClr>
                <a:schemeClr val="lt1"/>
              </a:buClr>
              <a:buSzPts val="1400"/>
              <a:buFont typeface="Instrument Sans"/>
              <a:buChar char="◼"/>
              <a:defRPr sz="1400">
                <a:solidFill>
                  <a:schemeClr val="lt1"/>
                </a:solidFill>
                <a:latin typeface="Instrument Sans"/>
                <a:ea typeface="Instrument Sans"/>
                <a:cs typeface="Instrument Sans"/>
                <a:sym typeface="Instrument Sans"/>
              </a:defRPr>
            </a:lvl5pPr>
            <a:lvl6pPr indent="-317500" lvl="5" marL="2743200" rtl="0">
              <a:lnSpc>
                <a:spcPct val="115000"/>
              </a:lnSpc>
              <a:spcBef>
                <a:spcPts val="500"/>
              </a:spcBef>
              <a:spcAft>
                <a:spcPts val="0"/>
              </a:spcAft>
              <a:buClr>
                <a:schemeClr val="lt1"/>
              </a:buClr>
              <a:buSzPts val="1400"/>
              <a:buFont typeface="Instrument Sans"/>
              <a:buChar char="◼"/>
              <a:defRPr sz="1400">
                <a:solidFill>
                  <a:schemeClr val="lt1"/>
                </a:solidFill>
                <a:latin typeface="Instrument Sans"/>
                <a:ea typeface="Instrument Sans"/>
                <a:cs typeface="Instrument Sans"/>
                <a:sym typeface="Instrument Sans"/>
              </a:defRPr>
            </a:lvl6pPr>
            <a:lvl7pPr indent="-317500" lvl="6" marL="3200400" rtl="0">
              <a:lnSpc>
                <a:spcPct val="115000"/>
              </a:lnSpc>
              <a:spcBef>
                <a:spcPts val="500"/>
              </a:spcBef>
              <a:spcAft>
                <a:spcPts val="0"/>
              </a:spcAft>
              <a:buClr>
                <a:schemeClr val="lt1"/>
              </a:buClr>
              <a:buSzPts val="1400"/>
              <a:buFont typeface="Instrument Sans"/>
              <a:buChar char="◼"/>
              <a:defRPr sz="1400">
                <a:solidFill>
                  <a:schemeClr val="lt1"/>
                </a:solidFill>
                <a:latin typeface="Instrument Sans"/>
                <a:ea typeface="Instrument Sans"/>
                <a:cs typeface="Instrument Sans"/>
                <a:sym typeface="Instrument Sans"/>
              </a:defRPr>
            </a:lvl7pPr>
            <a:lvl8pPr indent="-317500" lvl="7" marL="3657600" rtl="0">
              <a:lnSpc>
                <a:spcPct val="115000"/>
              </a:lnSpc>
              <a:spcBef>
                <a:spcPts val="500"/>
              </a:spcBef>
              <a:spcAft>
                <a:spcPts val="0"/>
              </a:spcAft>
              <a:buClr>
                <a:schemeClr val="lt1"/>
              </a:buClr>
              <a:buSzPts val="1400"/>
              <a:buFont typeface="Instrument Sans"/>
              <a:buChar char="◼"/>
              <a:defRPr sz="1400">
                <a:solidFill>
                  <a:schemeClr val="lt1"/>
                </a:solidFill>
                <a:latin typeface="Instrument Sans"/>
                <a:ea typeface="Instrument Sans"/>
                <a:cs typeface="Instrument Sans"/>
                <a:sym typeface="Instrument Sans"/>
              </a:defRPr>
            </a:lvl8pPr>
            <a:lvl9pPr indent="-317500" lvl="8" marL="4114800" rtl="0">
              <a:lnSpc>
                <a:spcPct val="115000"/>
              </a:lnSpc>
              <a:spcBef>
                <a:spcPts val="500"/>
              </a:spcBef>
              <a:spcAft>
                <a:spcPts val="500"/>
              </a:spcAft>
              <a:buClr>
                <a:schemeClr val="lt1"/>
              </a:buClr>
              <a:buSzPts val="1400"/>
              <a:buFont typeface="Instrument Sans"/>
              <a:buChar char="◼"/>
              <a:defRPr sz="1400">
                <a:solidFill>
                  <a:schemeClr val="lt1"/>
                </a:solidFill>
                <a:latin typeface="Instrument Sans"/>
                <a:ea typeface="Instrument Sans"/>
                <a:cs typeface="Instrument Sans"/>
                <a:sym typeface="Instrument Sans"/>
              </a:defRPr>
            </a:lvl9pPr>
          </a:lstStyle>
          <a:p/>
        </p:txBody>
      </p:sp>
      <p:sp>
        <p:nvSpPr>
          <p:cNvPr id="73" name="Google Shape;73;p18"/>
          <p:cNvSpPr txBox="1"/>
          <p:nvPr>
            <p:ph idx="2" type="body"/>
          </p:nvPr>
        </p:nvSpPr>
        <p:spPr>
          <a:xfrm>
            <a:off x="5015325" y="1545900"/>
            <a:ext cx="3126900" cy="3366000"/>
          </a:xfrm>
          <a:prstGeom prst="rect">
            <a:avLst/>
          </a:prstGeom>
        </p:spPr>
        <p:txBody>
          <a:bodyPr anchorCtr="0" anchor="t" bIns="0" lIns="0" spcFirstLastPara="1" rIns="0" wrap="square" tIns="0">
            <a:noAutofit/>
          </a:bodyPr>
          <a:lstStyle>
            <a:lvl1pPr indent="-317500" lvl="0" marL="457200" rtl="0">
              <a:lnSpc>
                <a:spcPct val="115000"/>
              </a:lnSpc>
              <a:spcBef>
                <a:spcPts val="0"/>
              </a:spcBef>
              <a:spcAft>
                <a:spcPts val="0"/>
              </a:spcAft>
              <a:buClr>
                <a:schemeClr val="lt1"/>
              </a:buClr>
              <a:buSzPts val="1400"/>
              <a:buFont typeface="Instrument Sans"/>
              <a:buChar char="◼"/>
              <a:defRPr b="1" sz="1400">
                <a:solidFill>
                  <a:schemeClr val="lt1"/>
                </a:solidFill>
                <a:latin typeface="Instrument Sans"/>
                <a:ea typeface="Instrument Sans"/>
                <a:cs typeface="Instrument Sans"/>
                <a:sym typeface="Instrument Sans"/>
              </a:defRPr>
            </a:lvl1pPr>
            <a:lvl2pPr indent="-317500" lvl="1" marL="914400" rtl="0">
              <a:lnSpc>
                <a:spcPct val="115000"/>
              </a:lnSpc>
              <a:spcBef>
                <a:spcPts val="500"/>
              </a:spcBef>
              <a:spcAft>
                <a:spcPts val="0"/>
              </a:spcAft>
              <a:buClr>
                <a:schemeClr val="lt1"/>
              </a:buClr>
              <a:buSzPts val="1400"/>
              <a:buFont typeface="Instrument Sans"/>
              <a:buChar char="◼"/>
              <a:defRPr sz="1400">
                <a:solidFill>
                  <a:schemeClr val="lt1"/>
                </a:solidFill>
                <a:latin typeface="Instrument Sans"/>
                <a:ea typeface="Instrument Sans"/>
                <a:cs typeface="Instrument Sans"/>
                <a:sym typeface="Instrument Sans"/>
              </a:defRPr>
            </a:lvl2pPr>
            <a:lvl3pPr indent="-317500" lvl="2" marL="1371600" rtl="0">
              <a:lnSpc>
                <a:spcPct val="115000"/>
              </a:lnSpc>
              <a:spcBef>
                <a:spcPts val="500"/>
              </a:spcBef>
              <a:spcAft>
                <a:spcPts val="0"/>
              </a:spcAft>
              <a:buClr>
                <a:schemeClr val="lt1"/>
              </a:buClr>
              <a:buSzPts val="1400"/>
              <a:buChar char="◼"/>
              <a:defRPr sz="1400">
                <a:solidFill>
                  <a:schemeClr val="lt1"/>
                </a:solidFill>
              </a:defRPr>
            </a:lvl3pPr>
            <a:lvl4pPr indent="-317500" lvl="3" marL="1828800" rtl="0">
              <a:lnSpc>
                <a:spcPct val="115000"/>
              </a:lnSpc>
              <a:spcBef>
                <a:spcPts val="500"/>
              </a:spcBef>
              <a:spcAft>
                <a:spcPts val="0"/>
              </a:spcAft>
              <a:buClr>
                <a:schemeClr val="lt1"/>
              </a:buClr>
              <a:buSzPts val="1400"/>
              <a:buFont typeface="Instrument Sans"/>
              <a:buChar char="◼"/>
              <a:defRPr sz="1400">
                <a:solidFill>
                  <a:schemeClr val="lt1"/>
                </a:solidFill>
                <a:latin typeface="Instrument Sans"/>
                <a:ea typeface="Instrument Sans"/>
                <a:cs typeface="Instrument Sans"/>
                <a:sym typeface="Instrument Sans"/>
              </a:defRPr>
            </a:lvl4pPr>
            <a:lvl5pPr indent="-317500" lvl="4" marL="2286000" rtl="0">
              <a:lnSpc>
                <a:spcPct val="115000"/>
              </a:lnSpc>
              <a:spcBef>
                <a:spcPts val="500"/>
              </a:spcBef>
              <a:spcAft>
                <a:spcPts val="0"/>
              </a:spcAft>
              <a:buClr>
                <a:schemeClr val="lt1"/>
              </a:buClr>
              <a:buSzPts val="1400"/>
              <a:buFont typeface="Instrument Sans"/>
              <a:buChar char="◼"/>
              <a:defRPr sz="1400">
                <a:solidFill>
                  <a:schemeClr val="lt1"/>
                </a:solidFill>
                <a:latin typeface="Instrument Sans"/>
                <a:ea typeface="Instrument Sans"/>
                <a:cs typeface="Instrument Sans"/>
                <a:sym typeface="Instrument Sans"/>
              </a:defRPr>
            </a:lvl5pPr>
            <a:lvl6pPr indent="-317500" lvl="5" marL="2743200" rtl="0">
              <a:lnSpc>
                <a:spcPct val="115000"/>
              </a:lnSpc>
              <a:spcBef>
                <a:spcPts val="500"/>
              </a:spcBef>
              <a:spcAft>
                <a:spcPts val="0"/>
              </a:spcAft>
              <a:buClr>
                <a:schemeClr val="lt1"/>
              </a:buClr>
              <a:buSzPts val="1400"/>
              <a:buFont typeface="Instrument Sans"/>
              <a:buChar char="◼"/>
              <a:defRPr sz="1400">
                <a:solidFill>
                  <a:schemeClr val="lt1"/>
                </a:solidFill>
                <a:latin typeface="Instrument Sans"/>
                <a:ea typeface="Instrument Sans"/>
                <a:cs typeface="Instrument Sans"/>
                <a:sym typeface="Instrument Sans"/>
              </a:defRPr>
            </a:lvl6pPr>
            <a:lvl7pPr indent="-317500" lvl="6" marL="3200400" rtl="0">
              <a:lnSpc>
                <a:spcPct val="115000"/>
              </a:lnSpc>
              <a:spcBef>
                <a:spcPts val="500"/>
              </a:spcBef>
              <a:spcAft>
                <a:spcPts val="0"/>
              </a:spcAft>
              <a:buClr>
                <a:schemeClr val="lt1"/>
              </a:buClr>
              <a:buSzPts val="1400"/>
              <a:buFont typeface="Instrument Sans"/>
              <a:buChar char="◼"/>
              <a:defRPr sz="1400">
                <a:solidFill>
                  <a:schemeClr val="lt1"/>
                </a:solidFill>
                <a:latin typeface="Instrument Sans"/>
                <a:ea typeface="Instrument Sans"/>
                <a:cs typeface="Instrument Sans"/>
                <a:sym typeface="Instrument Sans"/>
              </a:defRPr>
            </a:lvl7pPr>
            <a:lvl8pPr indent="-317500" lvl="7" marL="3657600" rtl="0">
              <a:lnSpc>
                <a:spcPct val="115000"/>
              </a:lnSpc>
              <a:spcBef>
                <a:spcPts val="500"/>
              </a:spcBef>
              <a:spcAft>
                <a:spcPts val="0"/>
              </a:spcAft>
              <a:buClr>
                <a:schemeClr val="lt1"/>
              </a:buClr>
              <a:buSzPts val="1400"/>
              <a:buFont typeface="Instrument Sans"/>
              <a:buChar char="◼"/>
              <a:defRPr sz="1400">
                <a:solidFill>
                  <a:schemeClr val="lt1"/>
                </a:solidFill>
                <a:latin typeface="Instrument Sans"/>
                <a:ea typeface="Instrument Sans"/>
                <a:cs typeface="Instrument Sans"/>
                <a:sym typeface="Instrument Sans"/>
              </a:defRPr>
            </a:lvl8pPr>
            <a:lvl9pPr indent="-317500" lvl="8" marL="4114800" rtl="0">
              <a:lnSpc>
                <a:spcPct val="115000"/>
              </a:lnSpc>
              <a:spcBef>
                <a:spcPts val="500"/>
              </a:spcBef>
              <a:spcAft>
                <a:spcPts val="500"/>
              </a:spcAft>
              <a:buClr>
                <a:schemeClr val="lt1"/>
              </a:buClr>
              <a:buSzPts val="1400"/>
              <a:buFont typeface="Instrument Sans"/>
              <a:buChar char="◼"/>
              <a:defRPr sz="1400">
                <a:solidFill>
                  <a:schemeClr val="lt1"/>
                </a:solidFill>
                <a:latin typeface="Instrument Sans"/>
                <a:ea typeface="Instrument Sans"/>
                <a:cs typeface="Instrument Sans"/>
                <a:sym typeface="Instrument Sans"/>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tegory-light">
  <p:cSld name="CUSTOM_6_1_1_1_1_1_1_1_1_1">
    <p:bg>
      <p:bgPr>
        <a:solidFill>
          <a:schemeClr val="lt1"/>
        </a:solidFill>
      </p:bgPr>
    </p:bg>
    <p:spTree>
      <p:nvGrpSpPr>
        <p:cNvPr id="74" name="Shape 74"/>
        <p:cNvGrpSpPr/>
        <p:nvPr/>
      </p:nvGrpSpPr>
      <p:grpSpPr>
        <a:xfrm>
          <a:off x="0" y="0"/>
          <a:ext cx="0" cy="0"/>
          <a:chOff x="0" y="0"/>
          <a:chExt cx="0" cy="0"/>
        </a:xfrm>
      </p:grpSpPr>
      <p:grpSp>
        <p:nvGrpSpPr>
          <p:cNvPr id="75" name="Google Shape;75;p19"/>
          <p:cNvGrpSpPr/>
          <p:nvPr/>
        </p:nvGrpSpPr>
        <p:grpSpPr>
          <a:xfrm>
            <a:off x="683075" y="1202850"/>
            <a:ext cx="7777850" cy="3932775"/>
            <a:chOff x="683075" y="1202850"/>
            <a:chExt cx="7777850" cy="3932775"/>
          </a:xfrm>
        </p:grpSpPr>
        <p:pic>
          <p:nvPicPr>
            <p:cNvPr id="76" name="Google Shape;76;p19"/>
            <p:cNvPicPr preferRelativeResize="0"/>
            <p:nvPr/>
          </p:nvPicPr>
          <p:blipFill rotWithShape="1">
            <a:blip r:embed="rId2">
              <a:alphaModFix/>
            </a:blip>
            <a:srcRect b="0" l="15663" r="15518" t="10241"/>
            <a:stretch/>
          </p:blipFill>
          <p:spPr>
            <a:xfrm rot="10800000">
              <a:off x="683075" y="1202850"/>
              <a:ext cx="3788725" cy="3932775"/>
            </a:xfrm>
            <a:prstGeom prst="rect">
              <a:avLst/>
            </a:prstGeom>
            <a:noFill/>
            <a:ln>
              <a:noFill/>
            </a:ln>
          </p:spPr>
        </p:pic>
        <p:pic>
          <p:nvPicPr>
            <p:cNvPr id="77" name="Google Shape;77;p19"/>
            <p:cNvPicPr preferRelativeResize="0"/>
            <p:nvPr/>
          </p:nvPicPr>
          <p:blipFill rotWithShape="1">
            <a:blip r:embed="rId2">
              <a:alphaModFix/>
            </a:blip>
            <a:srcRect b="0" l="15663" r="15518" t="10241"/>
            <a:stretch/>
          </p:blipFill>
          <p:spPr>
            <a:xfrm rot="10800000">
              <a:off x="4672200" y="1202850"/>
              <a:ext cx="3788725" cy="3932775"/>
            </a:xfrm>
            <a:prstGeom prst="rect">
              <a:avLst/>
            </a:prstGeom>
            <a:noFill/>
            <a:ln>
              <a:noFill/>
            </a:ln>
          </p:spPr>
        </p:pic>
      </p:grpSp>
      <p:sp>
        <p:nvSpPr>
          <p:cNvPr id="78" name="Google Shape;78;p19"/>
          <p:cNvSpPr txBox="1"/>
          <p:nvPr>
            <p:ph type="title"/>
          </p:nvPr>
        </p:nvSpPr>
        <p:spPr>
          <a:xfrm>
            <a:off x="463300" y="445025"/>
            <a:ext cx="8215800" cy="489600"/>
          </a:xfrm>
          <a:prstGeom prst="rect">
            <a:avLst/>
          </a:prstGeom>
        </p:spPr>
        <p:txBody>
          <a:bodyPr anchorCtr="0" anchor="ctr" bIns="0" lIns="0" spcFirstLastPara="1" rIns="0" wrap="square" tIns="0">
            <a:noAutofit/>
          </a:bodyPr>
          <a:lstStyle>
            <a:lvl1pPr lvl="0" rtl="0">
              <a:spcBef>
                <a:spcPts val="0"/>
              </a:spcBef>
              <a:spcAft>
                <a:spcPts val="0"/>
              </a:spcAft>
              <a:buSzPts val="28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9" name="Google Shape;79;p19"/>
          <p:cNvSpPr txBox="1"/>
          <p:nvPr>
            <p:ph idx="1" type="body"/>
          </p:nvPr>
        </p:nvSpPr>
        <p:spPr>
          <a:xfrm>
            <a:off x="1000300" y="1545900"/>
            <a:ext cx="3126900" cy="3366000"/>
          </a:xfrm>
          <a:prstGeom prst="rect">
            <a:avLst/>
          </a:prstGeom>
        </p:spPr>
        <p:txBody>
          <a:bodyPr anchorCtr="0" anchor="t" bIns="0" lIns="0" spcFirstLastPara="1" rIns="0" wrap="square" tIns="0">
            <a:noAutofit/>
          </a:bodyPr>
          <a:lstStyle>
            <a:lvl1pPr indent="-317500" lvl="0" marL="457200" rtl="0">
              <a:lnSpc>
                <a:spcPct val="115000"/>
              </a:lnSpc>
              <a:spcBef>
                <a:spcPts val="0"/>
              </a:spcBef>
              <a:spcAft>
                <a:spcPts val="0"/>
              </a:spcAft>
              <a:buClr>
                <a:schemeClr val="dk1"/>
              </a:buClr>
              <a:buSzPts val="1400"/>
              <a:buFont typeface="Instrument Sans"/>
              <a:buChar char="◼"/>
              <a:defRPr b="1" sz="1400">
                <a:solidFill>
                  <a:schemeClr val="dk1"/>
                </a:solidFill>
                <a:latin typeface="Instrument Sans"/>
                <a:ea typeface="Instrument Sans"/>
                <a:cs typeface="Instrument Sans"/>
                <a:sym typeface="Instrument Sans"/>
              </a:defRPr>
            </a:lvl1pPr>
            <a:lvl2pPr indent="-317500" lvl="1" marL="914400" rtl="0">
              <a:lnSpc>
                <a:spcPct val="115000"/>
              </a:lnSpc>
              <a:spcBef>
                <a:spcPts val="500"/>
              </a:spcBef>
              <a:spcAft>
                <a:spcPts val="0"/>
              </a:spcAft>
              <a:buClr>
                <a:schemeClr val="dk1"/>
              </a:buClr>
              <a:buSzPts val="1400"/>
              <a:buFont typeface="Instrument Sans"/>
              <a:buChar char="◼"/>
              <a:defRPr sz="1400">
                <a:solidFill>
                  <a:schemeClr val="dk1"/>
                </a:solidFill>
                <a:latin typeface="Instrument Sans"/>
                <a:ea typeface="Instrument Sans"/>
                <a:cs typeface="Instrument Sans"/>
                <a:sym typeface="Instrument Sans"/>
              </a:defRPr>
            </a:lvl2pPr>
            <a:lvl3pPr indent="-317500" lvl="2" marL="1371600" rtl="0">
              <a:lnSpc>
                <a:spcPct val="115000"/>
              </a:lnSpc>
              <a:spcBef>
                <a:spcPts val="500"/>
              </a:spcBef>
              <a:spcAft>
                <a:spcPts val="0"/>
              </a:spcAft>
              <a:buClr>
                <a:schemeClr val="dk1"/>
              </a:buClr>
              <a:buSzPts val="1400"/>
              <a:buChar char="◼"/>
              <a:defRPr sz="1400">
                <a:solidFill>
                  <a:schemeClr val="dk1"/>
                </a:solidFill>
              </a:defRPr>
            </a:lvl3pPr>
            <a:lvl4pPr indent="-317500" lvl="3" marL="1828800" rtl="0">
              <a:lnSpc>
                <a:spcPct val="115000"/>
              </a:lnSpc>
              <a:spcBef>
                <a:spcPts val="500"/>
              </a:spcBef>
              <a:spcAft>
                <a:spcPts val="0"/>
              </a:spcAft>
              <a:buClr>
                <a:schemeClr val="dk1"/>
              </a:buClr>
              <a:buSzPts val="1400"/>
              <a:buFont typeface="Instrument Sans"/>
              <a:buChar char="◼"/>
              <a:defRPr sz="1400">
                <a:solidFill>
                  <a:schemeClr val="dk1"/>
                </a:solidFill>
                <a:latin typeface="Instrument Sans"/>
                <a:ea typeface="Instrument Sans"/>
                <a:cs typeface="Instrument Sans"/>
                <a:sym typeface="Instrument Sans"/>
              </a:defRPr>
            </a:lvl4pPr>
            <a:lvl5pPr indent="-317500" lvl="4" marL="2286000" rtl="0">
              <a:lnSpc>
                <a:spcPct val="115000"/>
              </a:lnSpc>
              <a:spcBef>
                <a:spcPts val="500"/>
              </a:spcBef>
              <a:spcAft>
                <a:spcPts val="0"/>
              </a:spcAft>
              <a:buClr>
                <a:schemeClr val="dk1"/>
              </a:buClr>
              <a:buSzPts val="1400"/>
              <a:buFont typeface="Instrument Sans"/>
              <a:buChar char="◼"/>
              <a:defRPr sz="1400">
                <a:solidFill>
                  <a:schemeClr val="dk1"/>
                </a:solidFill>
                <a:latin typeface="Instrument Sans"/>
                <a:ea typeface="Instrument Sans"/>
                <a:cs typeface="Instrument Sans"/>
                <a:sym typeface="Instrument Sans"/>
              </a:defRPr>
            </a:lvl5pPr>
            <a:lvl6pPr indent="-317500" lvl="5" marL="2743200" rtl="0">
              <a:lnSpc>
                <a:spcPct val="115000"/>
              </a:lnSpc>
              <a:spcBef>
                <a:spcPts val="500"/>
              </a:spcBef>
              <a:spcAft>
                <a:spcPts val="0"/>
              </a:spcAft>
              <a:buClr>
                <a:schemeClr val="dk1"/>
              </a:buClr>
              <a:buSzPts val="1400"/>
              <a:buFont typeface="Instrument Sans"/>
              <a:buChar char="◼"/>
              <a:defRPr sz="1400">
                <a:solidFill>
                  <a:schemeClr val="dk1"/>
                </a:solidFill>
                <a:latin typeface="Instrument Sans"/>
                <a:ea typeface="Instrument Sans"/>
                <a:cs typeface="Instrument Sans"/>
                <a:sym typeface="Instrument Sans"/>
              </a:defRPr>
            </a:lvl6pPr>
            <a:lvl7pPr indent="-317500" lvl="6" marL="3200400" rtl="0">
              <a:lnSpc>
                <a:spcPct val="115000"/>
              </a:lnSpc>
              <a:spcBef>
                <a:spcPts val="500"/>
              </a:spcBef>
              <a:spcAft>
                <a:spcPts val="0"/>
              </a:spcAft>
              <a:buClr>
                <a:schemeClr val="dk1"/>
              </a:buClr>
              <a:buSzPts val="1400"/>
              <a:buFont typeface="Instrument Sans"/>
              <a:buChar char="◼"/>
              <a:defRPr sz="1400">
                <a:solidFill>
                  <a:schemeClr val="dk1"/>
                </a:solidFill>
                <a:latin typeface="Instrument Sans"/>
                <a:ea typeface="Instrument Sans"/>
                <a:cs typeface="Instrument Sans"/>
                <a:sym typeface="Instrument Sans"/>
              </a:defRPr>
            </a:lvl7pPr>
            <a:lvl8pPr indent="-317500" lvl="7" marL="3657600" rtl="0">
              <a:lnSpc>
                <a:spcPct val="115000"/>
              </a:lnSpc>
              <a:spcBef>
                <a:spcPts val="500"/>
              </a:spcBef>
              <a:spcAft>
                <a:spcPts val="0"/>
              </a:spcAft>
              <a:buClr>
                <a:schemeClr val="dk1"/>
              </a:buClr>
              <a:buSzPts val="1400"/>
              <a:buFont typeface="Instrument Sans"/>
              <a:buChar char="◼"/>
              <a:defRPr sz="1400">
                <a:solidFill>
                  <a:schemeClr val="dk1"/>
                </a:solidFill>
                <a:latin typeface="Instrument Sans"/>
                <a:ea typeface="Instrument Sans"/>
                <a:cs typeface="Instrument Sans"/>
                <a:sym typeface="Instrument Sans"/>
              </a:defRPr>
            </a:lvl8pPr>
            <a:lvl9pPr indent="-317500" lvl="8" marL="4114800" rtl="0">
              <a:lnSpc>
                <a:spcPct val="115000"/>
              </a:lnSpc>
              <a:spcBef>
                <a:spcPts val="500"/>
              </a:spcBef>
              <a:spcAft>
                <a:spcPts val="500"/>
              </a:spcAft>
              <a:buClr>
                <a:schemeClr val="dk1"/>
              </a:buClr>
              <a:buSzPts val="1400"/>
              <a:buFont typeface="Instrument Sans"/>
              <a:buChar char="◼"/>
              <a:defRPr sz="1400">
                <a:solidFill>
                  <a:schemeClr val="dk1"/>
                </a:solidFill>
                <a:latin typeface="Instrument Sans"/>
                <a:ea typeface="Instrument Sans"/>
                <a:cs typeface="Instrument Sans"/>
                <a:sym typeface="Instrument Sans"/>
              </a:defRPr>
            </a:lvl9pPr>
          </a:lstStyle>
          <a:p/>
        </p:txBody>
      </p:sp>
      <p:sp>
        <p:nvSpPr>
          <p:cNvPr id="80" name="Google Shape;80;p19"/>
          <p:cNvSpPr txBox="1"/>
          <p:nvPr>
            <p:ph idx="2" type="body"/>
          </p:nvPr>
        </p:nvSpPr>
        <p:spPr>
          <a:xfrm>
            <a:off x="5015325" y="1545900"/>
            <a:ext cx="3126900" cy="3366000"/>
          </a:xfrm>
          <a:prstGeom prst="rect">
            <a:avLst/>
          </a:prstGeom>
        </p:spPr>
        <p:txBody>
          <a:bodyPr anchorCtr="0" anchor="t" bIns="0" lIns="0" spcFirstLastPara="1" rIns="0" wrap="square" tIns="0">
            <a:noAutofit/>
          </a:bodyPr>
          <a:lstStyle>
            <a:lvl1pPr indent="-317500" lvl="0" marL="457200" rtl="0">
              <a:lnSpc>
                <a:spcPct val="115000"/>
              </a:lnSpc>
              <a:spcBef>
                <a:spcPts val="0"/>
              </a:spcBef>
              <a:spcAft>
                <a:spcPts val="0"/>
              </a:spcAft>
              <a:buClr>
                <a:schemeClr val="dk1"/>
              </a:buClr>
              <a:buSzPts val="1400"/>
              <a:buFont typeface="Instrument Sans"/>
              <a:buChar char="◼"/>
              <a:defRPr b="1" sz="1400">
                <a:solidFill>
                  <a:schemeClr val="dk1"/>
                </a:solidFill>
                <a:latin typeface="Instrument Sans"/>
                <a:ea typeface="Instrument Sans"/>
                <a:cs typeface="Instrument Sans"/>
                <a:sym typeface="Instrument Sans"/>
              </a:defRPr>
            </a:lvl1pPr>
            <a:lvl2pPr indent="-317500" lvl="1" marL="914400" rtl="0">
              <a:lnSpc>
                <a:spcPct val="115000"/>
              </a:lnSpc>
              <a:spcBef>
                <a:spcPts val="500"/>
              </a:spcBef>
              <a:spcAft>
                <a:spcPts val="0"/>
              </a:spcAft>
              <a:buClr>
                <a:schemeClr val="dk1"/>
              </a:buClr>
              <a:buSzPts val="1400"/>
              <a:buFont typeface="Instrument Sans"/>
              <a:buChar char="◼"/>
              <a:defRPr sz="1400">
                <a:solidFill>
                  <a:schemeClr val="dk1"/>
                </a:solidFill>
                <a:latin typeface="Instrument Sans"/>
                <a:ea typeface="Instrument Sans"/>
                <a:cs typeface="Instrument Sans"/>
                <a:sym typeface="Instrument Sans"/>
              </a:defRPr>
            </a:lvl2pPr>
            <a:lvl3pPr indent="-317500" lvl="2" marL="1371600" rtl="0">
              <a:lnSpc>
                <a:spcPct val="115000"/>
              </a:lnSpc>
              <a:spcBef>
                <a:spcPts val="500"/>
              </a:spcBef>
              <a:spcAft>
                <a:spcPts val="0"/>
              </a:spcAft>
              <a:buClr>
                <a:schemeClr val="dk1"/>
              </a:buClr>
              <a:buSzPts val="1400"/>
              <a:buChar char="◼"/>
              <a:defRPr sz="1400">
                <a:solidFill>
                  <a:schemeClr val="dk1"/>
                </a:solidFill>
              </a:defRPr>
            </a:lvl3pPr>
            <a:lvl4pPr indent="-317500" lvl="3" marL="1828800" rtl="0">
              <a:lnSpc>
                <a:spcPct val="115000"/>
              </a:lnSpc>
              <a:spcBef>
                <a:spcPts val="500"/>
              </a:spcBef>
              <a:spcAft>
                <a:spcPts val="0"/>
              </a:spcAft>
              <a:buClr>
                <a:schemeClr val="dk1"/>
              </a:buClr>
              <a:buSzPts val="1400"/>
              <a:buFont typeface="Instrument Sans"/>
              <a:buChar char="◼"/>
              <a:defRPr sz="1400">
                <a:solidFill>
                  <a:schemeClr val="dk1"/>
                </a:solidFill>
                <a:latin typeface="Instrument Sans"/>
                <a:ea typeface="Instrument Sans"/>
                <a:cs typeface="Instrument Sans"/>
                <a:sym typeface="Instrument Sans"/>
              </a:defRPr>
            </a:lvl4pPr>
            <a:lvl5pPr indent="-317500" lvl="4" marL="2286000" rtl="0">
              <a:lnSpc>
                <a:spcPct val="115000"/>
              </a:lnSpc>
              <a:spcBef>
                <a:spcPts val="500"/>
              </a:spcBef>
              <a:spcAft>
                <a:spcPts val="0"/>
              </a:spcAft>
              <a:buClr>
                <a:schemeClr val="dk1"/>
              </a:buClr>
              <a:buSzPts val="1400"/>
              <a:buFont typeface="Instrument Sans"/>
              <a:buChar char="◼"/>
              <a:defRPr sz="1400">
                <a:solidFill>
                  <a:schemeClr val="dk1"/>
                </a:solidFill>
                <a:latin typeface="Instrument Sans"/>
                <a:ea typeface="Instrument Sans"/>
                <a:cs typeface="Instrument Sans"/>
                <a:sym typeface="Instrument Sans"/>
              </a:defRPr>
            </a:lvl5pPr>
            <a:lvl6pPr indent="-317500" lvl="5" marL="2743200" rtl="0">
              <a:lnSpc>
                <a:spcPct val="115000"/>
              </a:lnSpc>
              <a:spcBef>
                <a:spcPts val="500"/>
              </a:spcBef>
              <a:spcAft>
                <a:spcPts val="0"/>
              </a:spcAft>
              <a:buClr>
                <a:schemeClr val="dk1"/>
              </a:buClr>
              <a:buSzPts val="1400"/>
              <a:buFont typeface="Instrument Sans"/>
              <a:buChar char="◼"/>
              <a:defRPr sz="1400">
                <a:solidFill>
                  <a:schemeClr val="dk1"/>
                </a:solidFill>
                <a:latin typeface="Instrument Sans"/>
                <a:ea typeface="Instrument Sans"/>
                <a:cs typeface="Instrument Sans"/>
                <a:sym typeface="Instrument Sans"/>
              </a:defRPr>
            </a:lvl6pPr>
            <a:lvl7pPr indent="-317500" lvl="6" marL="3200400" rtl="0">
              <a:lnSpc>
                <a:spcPct val="115000"/>
              </a:lnSpc>
              <a:spcBef>
                <a:spcPts val="500"/>
              </a:spcBef>
              <a:spcAft>
                <a:spcPts val="0"/>
              </a:spcAft>
              <a:buClr>
                <a:schemeClr val="dk1"/>
              </a:buClr>
              <a:buSzPts val="1400"/>
              <a:buFont typeface="Instrument Sans"/>
              <a:buChar char="◼"/>
              <a:defRPr sz="1400">
                <a:solidFill>
                  <a:schemeClr val="dk1"/>
                </a:solidFill>
                <a:latin typeface="Instrument Sans"/>
                <a:ea typeface="Instrument Sans"/>
                <a:cs typeface="Instrument Sans"/>
                <a:sym typeface="Instrument Sans"/>
              </a:defRPr>
            </a:lvl7pPr>
            <a:lvl8pPr indent="-317500" lvl="7" marL="3657600" rtl="0">
              <a:lnSpc>
                <a:spcPct val="115000"/>
              </a:lnSpc>
              <a:spcBef>
                <a:spcPts val="500"/>
              </a:spcBef>
              <a:spcAft>
                <a:spcPts val="0"/>
              </a:spcAft>
              <a:buClr>
                <a:schemeClr val="dk1"/>
              </a:buClr>
              <a:buSzPts val="1400"/>
              <a:buFont typeface="Instrument Sans"/>
              <a:buChar char="◼"/>
              <a:defRPr sz="1400">
                <a:solidFill>
                  <a:schemeClr val="dk1"/>
                </a:solidFill>
                <a:latin typeface="Instrument Sans"/>
                <a:ea typeface="Instrument Sans"/>
                <a:cs typeface="Instrument Sans"/>
                <a:sym typeface="Instrument Sans"/>
              </a:defRPr>
            </a:lvl8pPr>
            <a:lvl9pPr indent="-317500" lvl="8" marL="4114800" rtl="0">
              <a:lnSpc>
                <a:spcPct val="115000"/>
              </a:lnSpc>
              <a:spcBef>
                <a:spcPts val="500"/>
              </a:spcBef>
              <a:spcAft>
                <a:spcPts val="500"/>
              </a:spcAft>
              <a:buClr>
                <a:schemeClr val="dk1"/>
              </a:buClr>
              <a:buSzPts val="1400"/>
              <a:buFont typeface="Instrument Sans"/>
              <a:buChar char="◼"/>
              <a:defRPr sz="1400">
                <a:solidFill>
                  <a:schemeClr val="dk1"/>
                </a:solidFill>
                <a:latin typeface="Instrument Sans"/>
                <a:ea typeface="Instrument Sans"/>
                <a:cs typeface="Instrument Sans"/>
                <a:sym typeface="Instrument Sans"/>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tegory-2">
  <p:cSld name="CUSTOM_6_1_1_1_1_1_1_1_1_1_1">
    <p:bg>
      <p:bgPr>
        <a:solidFill>
          <a:schemeClr val="lt1"/>
        </a:solidFill>
      </p:bgPr>
    </p:bg>
    <p:spTree>
      <p:nvGrpSpPr>
        <p:cNvPr id="81" name="Shape 81"/>
        <p:cNvGrpSpPr/>
        <p:nvPr/>
      </p:nvGrpSpPr>
      <p:grpSpPr>
        <a:xfrm>
          <a:off x="0" y="0"/>
          <a:ext cx="0" cy="0"/>
          <a:chOff x="0" y="0"/>
          <a:chExt cx="0" cy="0"/>
        </a:xfrm>
      </p:grpSpPr>
      <p:sp>
        <p:nvSpPr>
          <p:cNvPr id="82" name="Google Shape;82;p20"/>
          <p:cNvSpPr txBox="1"/>
          <p:nvPr>
            <p:ph type="title"/>
          </p:nvPr>
        </p:nvSpPr>
        <p:spPr>
          <a:xfrm>
            <a:off x="463300" y="445025"/>
            <a:ext cx="8215800" cy="489600"/>
          </a:xfrm>
          <a:prstGeom prst="rect">
            <a:avLst/>
          </a:prstGeom>
        </p:spPr>
        <p:txBody>
          <a:bodyPr anchorCtr="0" anchor="ctr" bIns="0" lIns="0" spcFirstLastPara="1" rIns="0" wrap="square" tIns="0">
            <a:noAutofit/>
          </a:bodyPr>
          <a:lstStyle>
            <a:lvl1pPr lvl="0" rtl="0" algn="ctr">
              <a:spcBef>
                <a:spcPts val="0"/>
              </a:spcBef>
              <a:spcAft>
                <a:spcPts val="0"/>
              </a:spcAft>
              <a:buSzPts val="2800"/>
              <a:buNone/>
              <a:defRPr sz="2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3" name="Google Shape;83;p20"/>
          <p:cNvSpPr txBox="1"/>
          <p:nvPr>
            <p:ph idx="1" type="body"/>
          </p:nvPr>
        </p:nvSpPr>
        <p:spPr>
          <a:xfrm>
            <a:off x="832000" y="3305825"/>
            <a:ext cx="2173200" cy="1248000"/>
          </a:xfrm>
          <a:prstGeom prst="rect">
            <a:avLst/>
          </a:prstGeom>
        </p:spPr>
        <p:txBody>
          <a:bodyPr anchorCtr="0" anchor="ctr" bIns="0" lIns="0" spcFirstLastPara="1" rIns="0" wrap="square" tIns="0">
            <a:noAutofit/>
          </a:bodyPr>
          <a:lstStyle>
            <a:lvl1pPr indent="-336550" lvl="0" marL="457200" rtl="0">
              <a:lnSpc>
                <a:spcPct val="115000"/>
              </a:lnSpc>
              <a:spcBef>
                <a:spcPts val="0"/>
              </a:spcBef>
              <a:spcAft>
                <a:spcPts val="0"/>
              </a:spcAft>
              <a:buClr>
                <a:schemeClr val="dk1"/>
              </a:buClr>
              <a:buSzPts val="1700"/>
              <a:buFont typeface="Instrument Sans"/>
              <a:buChar char="◼"/>
              <a:defRPr b="1">
                <a:solidFill>
                  <a:schemeClr val="dk1"/>
                </a:solidFill>
                <a:latin typeface="Instrument Sans"/>
                <a:ea typeface="Instrument Sans"/>
                <a:cs typeface="Instrument Sans"/>
                <a:sym typeface="Instrument Sans"/>
              </a:defRPr>
            </a:lvl1pPr>
            <a:lvl2pPr indent="-317500" lvl="1" marL="914400" rtl="0">
              <a:lnSpc>
                <a:spcPct val="115000"/>
              </a:lnSpc>
              <a:spcBef>
                <a:spcPts val="500"/>
              </a:spcBef>
              <a:spcAft>
                <a:spcPts val="0"/>
              </a:spcAft>
              <a:buClr>
                <a:schemeClr val="dk1"/>
              </a:buClr>
              <a:buSzPts val="1400"/>
              <a:buFont typeface="Instrument Sans"/>
              <a:buChar char="◼"/>
              <a:defRPr sz="1400">
                <a:solidFill>
                  <a:schemeClr val="dk1"/>
                </a:solidFill>
                <a:latin typeface="Instrument Sans"/>
                <a:ea typeface="Instrument Sans"/>
                <a:cs typeface="Instrument Sans"/>
                <a:sym typeface="Instrument Sans"/>
              </a:defRPr>
            </a:lvl2pPr>
            <a:lvl3pPr indent="-317500" lvl="2" marL="1371600" rtl="0">
              <a:lnSpc>
                <a:spcPct val="115000"/>
              </a:lnSpc>
              <a:spcBef>
                <a:spcPts val="500"/>
              </a:spcBef>
              <a:spcAft>
                <a:spcPts val="0"/>
              </a:spcAft>
              <a:buClr>
                <a:schemeClr val="dk1"/>
              </a:buClr>
              <a:buSzPts val="1400"/>
              <a:buChar char="◼"/>
              <a:defRPr sz="1400">
                <a:solidFill>
                  <a:schemeClr val="dk1"/>
                </a:solidFill>
              </a:defRPr>
            </a:lvl3pPr>
            <a:lvl4pPr indent="-317500" lvl="3" marL="1828800" rtl="0">
              <a:lnSpc>
                <a:spcPct val="115000"/>
              </a:lnSpc>
              <a:spcBef>
                <a:spcPts val="500"/>
              </a:spcBef>
              <a:spcAft>
                <a:spcPts val="0"/>
              </a:spcAft>
              <a:buClr>
                <a:schemeClr val="dk1"/>
              </a:buClr>
              <a:buSzPts val="1400"/>
              <a:buFont typeface="Instrument Sans"/>
              <a:buChar char="◼"/>
              <a:defRPr sz="1400">
                <a:solidFill>
                  <a:schemeClr val="dk1"/>
                </a:solidFill>
                <a:latin typeface="Instrument Sans"/>
                <a:ea typeface="Instrument Sans"/>
                <a:cs typeface="Instrument Sans"/>
                <a:sym typeface="Instrument Sans"/>
              </a:defRPr>
            </a:lvl4pPr>
            <a:lvl5pPr indent="-317500" lvl="4" marL="2286000" rtl="0">
              <a:lnSpc>
                <a:spcPct val="115000"/>
              </a:lnSpc>
              <a:spcBef>
                <a:spcPts val="500"/>
              </a:spcBef>
              <a:spcAft>
                <a:spcPts val="0"/>
              </a:spcAft>
              <a:buClr>
                <a:schemeClr val="dk1"/>
              </a:buClr>
              <a:buSzPts val="1400"/>
              <a:buFont typeface="Instrument Sans"/>
              <a:buChar char="◼"/>
              <a:defRPr sz="1400">
                <a:solidFill>
                  <a:schemeClr val="dk1"/>
                </a:solidFill>
                <a:latin typeface="Instrument Sans"/>
                <a:ea typeface="Instrument Sans"/>
                <a:cs typeface="Instrument Sans"/>
                <a:sym typeface="Instrument Sans"/>
              </a:defRPr>
            </a:lvl5pPr>
            <a:lvl6pPr indent="-317500" lvl="5" marL="2743200" rtl="0">
              <a:lnSpc>
                <a:spcPct val="115000"/>
              </a:lnSpc>
              <a:spcBef>
                <a:spcPts val="500"/>
              </a:spcBef>
              <a:spcAft>
                <a:spcPts val="0"/>
              </a:spcAft>
              <a:buClr>
                <a:schemeClr val="dk1"/>
              </a:buClr>
              <a:buSzPts val="1400"/>
              <a:buFont typeface="Instrument Sans"/>
              <a:buChar char="◼"/>
              <a:defRPr sz="1400">
                <a:solidFill>
                  <a:schemeClr val="dk1"/>
                </a:solidFill>
                <a:latin typeface="Instrument Sans"/>
                <a:ea typeface="Instrument Sans"/>
                <a:cs typeface="Instrument Sans"/>
                <a:sym typeface="Instrument Sans"/>
              </a:defRPr>
            </a:lvl6pPr>
            <a:lvl7pPr indent="-317500" lvl="6" marL="3200400" rtl="0">
              <a:lnSpc>
                <a:spcPct val="115000"/>
              </a:lnSpc>
              <a:spcBef>
                <a:spcPts val="500"/>
              </a:spcBef>
              <a:spcAft>
                <a:spcPts val="0"/>
              </a:spcAft>
              <a:buClr>
                <a:schemeClr val="dk1"/>
              </a:buClr>
              <a:buSzPts val="1400"/>
              <a:buFont typeface="Instrument Sans"/>
              <a:buChar char="◼"/>
              <a:defRPr sz="1400">
                <a:solidFill>
                  <a:schemeClr val="dk1"/>
                </a:solidFill>
                <a:latin typeface="Instrument Sans"/>
                <a:ea typeface="Instrument Sans"/>
                <a:cs typeface="Instrument Sans"/>
                <a:sym typeface="Instrument Sans"/>
              </a:defRPr>
            </a:lvl7pPr>
            <a:lvl8pPr indent="-317500" lvl="7" marL="3657600" rtl="0">
              <a:lnSpc>
                <a:spcPct val="115000"/>
              </a:lnSpc>
              <a:spcBef>
                <a:spcPts val="500"/>
              </a:spcBef>
              <a:spcAft>
                <a:spcPts val="0"/>
              </a:spcAft>
              <a:buClr>
                <a:schemeClr val="dk1"/>
              </a:buClr>
              <a:buSzPts val="1400"/>
              <a:buFont typeface="Instrument Sans"/>
              <a:buChar char="◼"/>
              <a:defRPr sz="1400">
                <a:solidFill>
                  <a:schemeClr val="dk1"/>
                </a:solidFill>
                <a:latin typeface="Instrument Sans"/>
                <a:ea typeface="Instrument Sans"/>
                <a:cs typeface="Instrument Sans"/>
                <a:sym typeface="Instrument Sans"/>
              </a:defRPr>
            </a:lvl8pPr>
            <a:lvl9pPr indent="-317500" lvl="8" marL="4114800" rtl="0">
              <a:lnSpc>
                <a:spcPct val="115000"/>
              </a:lnSpc>
              <a:spcBef>
                <a:spcPts val="500"/>
              </a:spcBef>
              <a:spcAft>
                <a:spcPts val="500"/>
              </a:spcAft>
              <a:buClr>
                <a:schemeClr val="dk1"/>
              </a:buClr>
              <a:buSzPts val="1400"/>
              <a:buFont typeface="Instrument Sans"/>
              <a:buChar char="◼"/>
              <a:defRPr sz="1400">
                <a:solidFill>
                  <a:schemeClr val="dk1"/>
                </a:solidFill>
                <a:latin typeface="Instrument Sans"/>
                <a:ea typeface="Instrument Sans"/>
                <a:cs typeface="Instrument Sans"/>
                <a:sym typeface="Instrument Sans"/>
              </a:defRPr>
            </a:lvl9pPr>
          </a:lstStyle>
          <a:p/>
        </p:txBody>
      </p:sp>
      <p:sp>
        <p:nvSpPr>
          <p:cNvPr id="84" name="Google Shape;84;p20"/>
          <p:cNvSpPr txBox="1"/>
          <p:nvPr>
            <p:ph idx="2" type="body"/>
          </p:nvPr>
        </p:nvSpPr>
        <p:spPr>
          <a:xfrm>
            <a:off x="3460575" y="3305825"/>
            <a:ext cx="2173200" cy="1248000"/>
          </a:xfrm>
          <a:prstGeom prst="rect">
            <a:avLst/>
          </a:prstGeom>
        </p:spPr>
        <p:txBody>
          <a:bodyPr anchorCtr="0" anchor="ctr" bIns="0" lIns="0" spcFirstLastPara="1" rIns="0" wrap="square" tIns="0">
            <a:noAutofit/>
          </a:bodyPr>
          <a:lstStyle>
            <a:lvl1pPr indent="-336550" lvl="0" marL="457200" rtl="0">
              <a:lnSpc>
                <a:spcPct val="115000"/>
              </a:lnSpc>
              <a:spcBef>
                <a:spcPts val="0"/>
              </a:spcBef>
              <a:spcAft>
                <a:spcPts val="0"/>
              </a:spcAft>
              <a:buClr>
                <a:schemeClr val="dk1"/>
              </a:buClr>
              <a:buSzPts val="1700"/>
              <a:buFont typeface="Instrument Sans"/>
              <a:buChar char="◼"/>
              <a:defRPr b="1">
                <a:solidFill>
                  <a:schemeClr val="dk1"/>
                </a:solidFill>
                <a:latin typeface="Instrument Sans"/>
                <a:ea typeface="Instrument Sans"/>
                <a:cs typeface="Instrument Sans"/>
                <a:sym typeface="Instrument Sans"/>
              </a:defRPr>
            </a:lvl1pPr>
            <a:lvl2pPr indent="-317500" lvl="1" marL="914400" rtl="0">
              <a:lnSpc>
                <a:spcPct val="115000"/>
              </a:lnSpc>
              <a:spcBef>
                <a:spcPts val="500"/>
              </a:spcBef>
              <a:spcAft>
                <a:spcPts val="0"/>
              </a:spcAft>
              <a:buClr>
                <a:schemeClr val="dk1"/>
              </a:buClr>
              <a:buSzPts val="1400"/>
              <a:buFont typeface="Instrument Sans"/>
              <a:buChar char="◼"/>
              <a:defRPr sz="1400">
                <a:solidFill>
                  <a:schemeClr val="dk1"/>
                </a:solidFill>
                <a:latin typeface="Instrument Sans"/>
                <a:ea typeface="Instrument Sans"/>
                <a:cs typeface="Instrument Sans"/>
                <a:sym typeface="Instrument Sans"/>
              </a:defRPr>
            </a:lvl2pPr>
            <a:lvl3pPr indent="-317500" lvl="2" marL="1371600" rtl="0">
              <a:lnSpc>
                <a:spcPct val="115000"/>
              </a:lnSpc>
              <a:spcBef>
                <a:spcPts val="500"/>
              </a:spcBef>
              <a:spcAft>
                <a:spcPts val="0"/>
              </a:spcAft>
              <a:buClr>
                <a:schemeClr val="dk1"/>
              </a:buClr>
              <a:buSzPts val="1400"/>
              <a:buChar char="◼"/>
              <a:defRPr sz="1400">
                <a:solidFill>
                  <a:schemeClr val="dk1"/>
                </a:solidFill>
              </a:defRPr>
            </a:lvl3pPr>
            <a:lvl4pPr indent="-317500" lvl="3" marL="1828800" rtl="0">
              <a:lnSpc>
                <a:spcPct val="115000"/>
              </a:lnSpc>
              <a:spcBef>
                <a:spcPts val="500"/>
              </a:spcBef>
              <a:spcAft>
                <a:spcPts val="0"/>
              </a:spcAft>
              <a:buClr>
                <a:schemeClr val="dk1"/>
              </a:buClr>
              <a:buSzPts val="1400"/>
              <a:buFont typeface="Instrument Sans"/>
              <a:buChar char="◼"/>
              <a:defRPr sz="1400">
                <a:solidFill>
                  <a:schemeClr val="dk1"/>
                </a:solidFill>
                <a:latin typeface="Instrument Sans"/>
                <a:ea typeface="Instrument Sans"/>
                <a:cs typeface="Instrument Sans"/>
                <a:sym typeface="Instrument Sans"/>
              </a:defRPr>
            </a:lvl4pPr>
            <a:lvl5pPr indent="-317500" lvl="4" marL="2286000" rtl="0">
              <a:lnSpc>
                <a:spcPct val="115000"/>
              </a:lnSpc>
              <a:spcBef>
                <a:spcPts val="500"/>
              </a:spcBef>
              <a:spcAft>
                <a:spcPts val="0"/>
              </a:spcAft>
              <a:buClr>
                <a:schemeClr val="dk1"/>
              </a:buClr>
              <a:buSzPts val="1400"/>
              <a:buFont typeface="Instrument Sans"/>
              <a:buChar char="◼"/>
              <a:defRPr sz="1400">
                <a:solidFill>
                  <a:schemeClr val="dk1"/>
                </a:solidFill>
                <a:latin typeface="Instrument Sans"/>
                <a:ea typeface="Instrument Sans"/>
                <a:cs typeface="Instrument Sans"/>
                <a:sym typeface="Instrument Sans"/>
              </a:defRPr>
            </a:lvl5pPr>
            <a:lvl6pPr indent="-317500" lvl="5" marL="2743200" rtl="0">
              <a:lnSpc>
                <a:spcPct val="115000"/>
              </a:lnSpc>
              <a:spcBef>
                <a:spcPts val="500"/>
              </a:spcBef>
              <a:spcAft>
                <a:spcPts val="0"/>
              </a:spcAft>
              <a:buClr>
                <a:schemeClr val="dk1"/>
              </a:buClr>
              <a:buSzPts val="1400"/>
              <a:buFont typeface="Instrument Sans"/>
              <a:buChar char="◼"/>
              <a:defRPr sz="1400">
                <a:solidFill>
                  <a:schemeClr val="dk1"/>
                </a:solidFill>
                <a:latin typeface="Instrument Sans"/>
                <a:ea typeface="Instrument Sans"/>
                <a:cs typeface="Instrument Sans"/>
                <a:sym typeface="Instrument Sans"/>
              </a:defRPr>
            </a:lvl6pPr>
            <a:lvl7pPr indent="-317500" lvl="6" marL="3200400" rtl="0">
              <a:lnSpc>
                <a:spcPct val="115000"/>
              </a:lnSpc>
              <a:spcBef>
                <a:spcPts val="500"/>
              </a:spcBef>
              <a:spcAft>
                <a:spcPts val="0"/>
              </a:spcAft>
              <a:buClr>
                <a:schemeClr val="dk1"/>
              </a:buClr>
              <a:buSzPts val="1400"/>
              <a:buFont typeface="Instrument Sans"/>
              <a:buChar char="◼"/>
              <a:defRPr sz="1400">
                <a:solidFill>
                  <a:schemeClr val="dk1"/>
                </a:solidFill>
                <a:latin typeface="Instrument Sans"/>
                <a:ea typeface="Instrument Sans"/>
                <a:cs typeface="Instrument Sans"/>
                <a:sym typeface="Instrument Sans"/>
              </a:defRPr>
            </a:lvl7pPr>
            <a:lvl8pPr indent="-317500" lvl="7" marL="3657600" rtl="0">
              <a:lnSpc>
                <a:spcPct val="115000"/>
              </a:lnSpc>
              <a:spcBef>
                <a:spcPts val="500"/>
              </a:spcBef>
              <a:spcAft>
                <a:spcPts val="0"/>
              </a:spcAft>
              <a:buClr>
                <a:schemeClr val="dk1"/>
              </a:buClr>
              <a:buSzPts val="1400"/>
              <a:buFont typeface="Instrument Sans"/>
              <a:buChar char="◼"/>
              <a:defRPr sz="1400">
                <a:solidFill>
                  <a:schemeClr val="dk1"/>
                </a:solidFill>
                <a:latin typeface="Instrument Sans"/>
                <a:ea typeface="Instrument Sans"/>
                <a:cs typeface="Instrument Sans"/>
                <a:sym typeface="Instrument Sans"/>
              </a:defRPr>
            </a:lvl8pPr>
            <a:lvl9pPr indent="-317500" lvl="8" marL="4114800" rtl="0">
              <a:lnSpc>
                <a:spcPct val="115000"/>
              </a:lnSpc>
              <a:spcBef>
                <a:spcPts val="500"/>
              </a:spcBef>
              <a:spcAft>
                <a:spcPts val="500"/>
              </a:spcAft>
              <a:buClr>
                <a:schemeClr val="dk1"/>
              </a:buClr>
              <a:buSzPts val="1400"/>
              <a:buFont typeface="Instrument Sans"/>
              <a:buChar char="◼"/>
              <a:defRPr sz="1400">
                <a:solidFill>
                  <a:schemeClr val="dk1"/>
                </a:solidFill>
                <a:latin typeface="Instrument Sans"/>
                <a:ea typeface="Instrument Sans"/>
                <a:cs typeface="Instrument Sans"/>
                <a:sym typeface="Instrument Sans"/>
              </a:defRPr>
            </a:lvl9pPr>
          </a:lstStyle>
          <a:p/>
        </p:txBody>
      </p:sp>
      <p:sp>
        <p:nvSpPr>
          <p:cNvPr id="85" name="Google Shape;85;p20"/>
          <p:cNvSpPr txBox="1"/>
          <p:nvPr>
            <p:ph idx="3" type="body"/>
          </p:nvPr>
        </p:nvSpPr>
        <p:spPr>
          <a:xfrm>
            <a:off x="6089150" y="3305825"/>
            <a:ext cx="2173200" cy="1248000"/>
          </a:xfrm>
          <a:prstGeom prst="rect">
            <a:avLst/>
          </a:prstGeom>
        </p:spPr>
        <p:txBody>
          <a:bodyPr anchorCtr="0" anchor="ctr" bIns="0" lIns="0" spcFirstLastPara="1" rIns="0" wrap="square" tIns="0">
            <a:noAutofit/>
          </a:bodyPr>
          <a:lstStyle>
            <a:lvl1pPr indent="-336550" lvl="0" marL="457200" rtl="0">
              <a:lnSpc>
                <a:spcPct val="115000"/>
              </a:lnSpc>
              <a:spcBef>
                <a:spcPts val="0"/>
              </a:spcBef>
              <a:spcAft>
                <a:spcPts val="0"/>
              </a:spcAft>
              <a:buClr>
                <a:schemeClr val="dk1"/>
              </a:buClr>
              <a:buSzPts val="1700"/>
              <a:buFont typeface="Instrument Sans"/>
              <a:buChar char="◼"/>
              <a:defRPr b="1">
                <a:solidFill>
                  <a:schemeClr val="dk1"/>
                </a:solidFill>
                <a:latin typeface="Instrument Sans"/>
                <a:ea typeface="Instrument Sans"/>
                <a:cs typeface="Instrument Sans"/>
                <a:sym typeface="Instrument Sans"/>
              </a:defRPr>
            </a:lvl1pPr>
            <a:lvl2pPr indent="-317500" lvl="1" marL="914400" rtl="0">
              <a:lnSpc>
                <a:spcPct val="115000"/>
              </a:lnSpc>
              <a:spcBef>
                <a:spcPts val="500"/>
              </a:spcBef>
              <a:spcAft>
                <a:spcPts val="0"/>
              </a:spcAft>
              <a:buClr>
                <a:schemeClr val="dk1"/>
              </a:buClr>
              <a:buSzPts val="1400"/>
              <a:buFont typeface="Instrument Sans"/>
              <a:buChar char="◼"/>
              <a:defRPr sz="1400">
                <a:solidFill>
                  <a:schemeClr val="dk1"/>
                </a:solidFill>
                <a:latin typeface="Instrument Sans"/>
                <a:ea typeface="Instrument Sans"/>
                <a:cs typeface="Instrument Sans"/>
                <a:sym typeface="Instrument Sans"/>
              </a:defRPr>
            </a:lvl2pPr>
            <a:lvl3pPr indent="-317500" lvl="2" marL="1371600" rtl="0">
              <a:lnSpc>
                <a:spcPct val="115000"/>
              </a:lnSpc>
              <a:spcBef>
                <a:spcPts val="500"/>
              </a:spcBef>
              <a:spcAft>
                <a:spcPts val="0"/>
              </a:spcAft>
              <a:buClr>
                <a:schemeClr val="dk1"/>
              </a:buClr>
              <a:buSzPts val="1400"/>
              <a:buChar char="◼"/>
              <a:defRPr sz="1400">
                <a:solidFill>
                  <a:schemeClr val="dk1"/>
                </a:solidFill>
              </a:defRPr>
            </a:lvl3pPr>
            <a:lvl4pPr indent="-317500" lvl="3" marL="1828800" rtl="0">
              <a:lnSpc>
                <a:spcPct val="115000"/>
              </a:lnSpc>
              <a:spcBef>
                <a:spcPts val="500"/>
              </a:spcBef>
              <a:spcAft>
                <a:spcPts val="0"/>
              </a:spcAft>
              <a:buClr>
                <a:schemeClr val="dk1"/>
              </a:buClr>
              <a:buSzPts val="1400"/>
              <a:buFont typeface="Instrument Sans"/>
              <a:buChar char="◼"/>
              <a:defRPr sz="1400">
                <a:solidFill>
                  <a:schemeClr val="dk1"/>
                </a:solidFill>
                <a:latin typeface="Instrument Sans"/>
                <a:ea typeface="Instrument Sans"/>
                <a:cs typeface="Instrument Sans"/>
                <a:sym typeface="Instrument Sans"/>
              </a:defRPr>
            </a:lvl4pPr>
            <a:lvl5pPr indent="-317500" lvl="4" marL="2286000" rtl="0">
              <a:lnSpc>
                <a:spcPct val="115000"/>
              </a:lnSpc>
              <a:spcBef>
                <a:spcPts val="500"/>
              </a:spcBef>
              <a:spcAft>
                <a:spcPts val="0"/>
              </a:spcAft>
              <a:buClr>
                <a:schemeClr val="dk1"/>
              </a:buClr>
              <a:buSzPts val="1400"/>
              <a:buFont typeface="Instrument Sans"/>
              <a:buChar char="◼"/>
              <a:defRPr sz="1400">
                <a:solidFill>
                  <a:schemeClr val="dk1"/>
                </a:solidFill>
                <a:latin typeface="Instrument Sans"/>
                <a:ea typeface="Instrument Sans"/>
                <a:cs typeface="Instrument Sans"/>
                <a:sym typeface="Instrument Sans"/>
              </a:defRPr>
            </a:lvl5pPr>
            <a:lvl6pPr indent="-317500" lvl="5" marL="2743200" rtl="0">
              <a:lnSpc>
                <a:spcPct val="115000"/>
              </a:lnSpc>
              <a:spcBef>
                <a:spcPts val="500"/>
              </a:spcBef>
              <a:spcAft>
                <a:spcPts val="0"/>
              </a:spcAft>
              <a:buClr>
                <a:schemeClr val="dk1"/>
              </a:buClr>
              <a:buSzPts val="1400"/>
              <a:buFont typeface="Instrument Sans"/>
              <a:buChar char="◼"/>
              <a:defRPr sz="1400">
                <a:solidFill>
                  <a:schemeClr val="dk1"/>
                </a:solidFill>
                <a:latin typeface="Instrument Sans"/>
                <a:ea typeface="Instrument Sans"/>
                <a:cs typeface="Instrument Sans"/>
                <a:sym typeface="Instrument Sans"/>
              </a:defRPr>
            </a:lvl6pPr>
            <a:lvl7pPr indent="-317500" lvl="6" marL="3200400" rtl="0">
              <a:lnSpc>
                <a:spcPct val="115000"/>
              </a:lnSpc>
              <a:spcBef>
                <a:spcPts val="500"/>
              </a:spcBef>
              <a:spcAft>
                <a:spcPts val="0"/>
              </a:spcAft>
              <a:buClr>
                <a:schemeClr val="dk1"/>
              </a:buClr>
              <a:buSzPts val="1400"/>
              <a:buFont typeface="Instrument Sans"/>
              <a:buChar char="◼"/>
              <a:defRPr sz="1400">
                <a:solidFill>
                  <a:schemeClr val="dk1"/>
                </a:solidFill>
                <a:latin typeface="Instrument Sans"/>
                <a:ea typeface="Instrument Sans"/>
                <a:cs typeface="Instrument Sans"/>
                <a:sym typeface="Instrument Sans"/>
              </a:defRPr>
            </a:lvl7pPr>
            <a:lvl8pPr indent="-317500" lvl="7" marL="3657600" rtl="0">
              <a:lnSpc>
                <a:spcPct val="115000"/>
              </a:lnSpc>
              <a:spcBef>
                <a:spcPts val="500"/>
              </a:spcBef>
              <a:spcAft>
                <a:spcPts val="0"/>
              </a:spcAft>
              <a:buClr>
                <a:schemeClr val="dk1"/>
              </a:buClr>
              <a:buSzPts val="1400"/>
              <a:buFont typeface="Instrument Sans"/>
              <a:buChar char="◼"/>
              <a:defRPr sz="1400">
                <a:solidFill>
                  <a:schemeClr val="dk1"/>
                </a:solidFill>
                <a:latin typeface="Instrument Sans"/>
                <a:ea typeface="Instrument Sans"/>
                <a:cs typeface="Instrument Sans"/>
                <a:sym typeface="Instrument Sans"/>
              </a:defRPr>
            </a:lvl8pPr>
            <a:lvl9pPr indent="-317500" lvl="8" marL="4114800" rtl="0">
              <a:lnSpc>
                <a:spcPct val="115000"/>
              </a:lnSpc>
              <a:spcBef>
                <a:spcPts val="500"/>
              </a:spcBef>
              <a:spcAft>
                <a:spcPts val="500"/>
              </a:spcAft>
              <a:buClr>
                <a:schemeClr val="dk1"/>
              </a:buClr>
              <a:buSzPts val="1400"/>
              <a:buFont typeface="Instrument Sans"/>
              <a:buChar char="◼"/>
              <a:defRPr sz="1400">
                <a:solidFill>
                  <a:schemeClr val="dk1"/>
                </a:solidFill>
                <a:latin typeface="Instrument Sans"/>
                <a:ea typeface="Instrument Sans"/>
                <a:cs typeface="Instrument Sans"/>
                <a:sym typeface="Instrument San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violet">
  <p:cSld name="CUSTOM_5_1">
    <p:bg>
      <p:bgPr>
        <a:solidFill>
          <a:schemeClr val="accent3"/>
        </a:solidFill>
      </p:bgPr>
    </p:bg>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319848" y="103019"/>
            <a:ext cx="1604025" cy="993825"/>
          </a:xfrm>
          <a:prstGeom prst="rect">
            <a:avLst/>
          </a:prstGeom>
          <a:noFill/>
          <a:ln>
            <a:noFill/>
          </a:ln>
        </p:spPr>
      </p:pic>
      <p:sp>
        <p:nvSpPr>
          <p:cNvPr id="14" name="Google Shape;14;p3"/>
          <p:cNvSpPr txBox="1"/>
          <p:nvPr>
            <p:ph type="title"/>
          </p:nvPr>
        </p:nvSpPr>
        <p:spPr>
          <a:xfrm>
            <a:off x="577075" y="1152100"/>
            <a:ext cx="4294200" cy="2059500"/>
          </a:xfrm>
          <a:prstGeom prst="rect">
            <a:avLst/>
          </a:prstGeom>
        </p:spPr>
        <p:txBody>
          <a:bodyPr anchorCtr="0" anchor="b" bIns="0" lIns="0" spcFirstLastPara="1" rIns="0" wrap="square" tIns="0">
            <a:no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SzPts val="2700"/>
              <a:buNone/>
              <a:defRPr sz="2700">
                <a:latin typeface="Space Grotesk SemiBold"/>
                <a:ea typeface="Space Grotesk SemiBold"/>
                <a:cs typeface="Space Grotesk SemiBold"/>
                <a:sym typeface="Space Grotesk SemiBold"/>
              </a:defRPr>
            </a:lvl2pPr>
            <a:lvl3pPr lvl="2" rtl="0">
              <a:spcBef>
                <a:spcPts val="0"/>
              </a:spcBef>
              <a:spcAft>
                <a:spcPts val="0"/>
              </a:spcAft>
              <a:buSzPts val="2700"/>
              <a:buNone/>
              <a:defRPr sz="2700">
                <a:latin typeface="Space Grotesk SemiBold"/>
                <a:ea typeface="Space Grotesk SemiBold"/>
                <a:cs typeface="Space Grotesk SemiBold"/>
                <a:sym typeface="Space Grotesk SemiBold"/>
              </a:defRPr>
            </a:lvl3pPr>
            <a:lvl4pPr lvl="3" rtl="0">
              <a:spcBef>
                <a:spcPts val="0"/>
              </a:spcBef>
              <a:spcAft>
                <a:spcPts val="0"/>
              </a:spcAft>
              <a:buSzPts val="2700"/>
              <a:buNone/>
              <a:defRPr sz="2700">
                <a:latin typeface="Space Grotesk SemiBold"/>
                <a:ea typeface="Space Grotesk SemiBold"/>
                <a:cs typeface="Space Grotesk SemiBold"/>
                <a:sym typeface="Space Grotesk SemiBold"/>
              </a:defRPr>
            </a:lvl4pPr>
            <a:lvl5pPr lvl="4" rtl="0">
              <a:spcBef>
                <a:spcPts val="0"/>
              </a:spcBef>
              <a:spcAft>
                <a:spcPts val="0"/>
              </a:spcAft>
              <a:buSzPts val="2700"/>
              <a:buNone/>
              <a:defRPr sz="2700">
                <a:latin typeface="Space Grotesk SemiBold"/>
                <a:ea typeface="Space Grotesk SemiBold"/>
                <a:cs typeface="Space Grotesk SemiBold"/>
                <a:sym typeface="Space Grotesk SemiBold"/>
              </a:defRPr>
            </a:lvl5pPr>
            <a:lvl6pPr lvl="5" rtl="0">
              <a:spcBef>
                <a:spcPts val="0"/>
              </a:spcBef>
              <a:spcAft>
                <a:spcPts val="0"/>
              </a:spcAft>
              <a:buSzPts val="2700"/>
              <a:buNone/>
              <a:defRPr sz="2700">
                <a:latin typeface="Space Grotesk SemiBold"/>
                <a:ea typeface="Space Grotesk SemiBold"/>
                <a:cs typeface="Space Grotesk SemiBold"/>
                <a:sym typeface="Space Grotesk SemiBold"/>
              </a:defRPr>
            </a:lvl6pPr>
            <a:lvl7pPr lvl="6" rtl="0">
              <a:spcBef>
                <a:spcPts val="0"/>
              </a:spcBef>
              <a:spcAft>
                <a:spcPts val="0"/>
              </a:spcAft>
              <a:buSzPts val="2700"/>
              <a:buNone/>
              <a:defRPr sz="2700">
                <a:latin typeface="Space Grotesk SemiBold"/>
                <a:ea typeface="Space Grotesk SemiBold"/>
                <a:cs typeface="Space Grotesk SemiBold"/>
                <a:sym typeface="Space Grotesk SemiBold"/>
              </a:defRPr>
            </a:lvl7pPr>
            <a:lvl8pPr lvl="7" rtl="0">
              <a:spcBef>
                <a:spcPts val="0"/>
              </a:spcBef>
              <a:spcAft>
                <a:spcPts val="0"/>
              </a:spcAft>
              <a:buSzPts val="2700"/>
              <a:buNone/>
              <a:defRPr sz="2700">
                <a:latin typeface="Space Grotesk SemiBold"/>
                <a:ea typeface="Space Grotesk SemiBold"/>
                <a:cs typeface="Space Grotesk SemiBold"/>
                <a:sym typeface="Space Grotesk SemiBold"/>
              </a:defRPr>
            </a:lvl8pPr>
            <a:lvl9pPr lvl="8" rtl="0">
              <a:spcBef>
                <a:spcPts val="0"/>
              </a:spcBef>
              <a:spcAft>
                <a:spcPts val="0"/>
              </a:spcAft>
              <a:buSzPts val="2700"/>
              <a:buNone/>
              <a:defRPr sz="2700">
                <a:latin typeface="Space Grotesk SemiBold"/>
                <a:ea typeface="Space Grotesk SemiBold"/>
                <a:cs typeface="Space Grotesk SemiBold"/>
                <a:sym typeface="Space Grotesk SemiBold"/>
              </a:defRPr>
            </a:lvl9pPr>
          </a:lstStyle>
          <a:p/>
        </p:txBody>
      </p:sp>
      <p:sp>
        <p:nvSpPr>
          <p:cNvPr id="15" name="Google Shape;15;p3"/>
          <p:cNvSpPr txBox="1"/>
          <p:nvPr>
            <p:ph idx="2" type="title"/>
          </p:nvPr>
        </p:nvSpPr>
        <p:spPr>
          <a:xfrm>
            <a:off x="577075" y="3299850"/>
            <a:ext cx="4294200" cy="1033800"/>
          </a:xfrm>
          <a:prstGeom prst="rect">
            <a:avLst/>
          </a:prstGeom>
        </p:spPr>
        <p:txBody>
          <a:bodyPr anchorCtr="0" anchor="t" bIns="0" lIns="0" spcFirstLastPara="1" rIns="0" wrap="square" tIns="0">
            <a:noAutofit/>
          </a:bodyPr>
          <a:lstStyle>
            <a:lvl1pPr lvl="0" rtl="0">
              <a:spcBef>
                <a:spcPts val="0"/>
              </a:spcBef>
              <a:spcAft>
                <a:spcPts val="0"/>
              </a:spcAft>
              <a:buClr>
                <a:schemeClr val="accent2"/>
              </a:buClr>
              <a:buSzPts val="2200"/>
              <a:buFont typeface="Space Grotesk"/>
              <a:buNone/>
              <a:defRPr b="0" sz="2200">
                <a:solidFill>
                  <a:schemeClr val="accent2"/>
                </a:solidFill>
                <a:latin typeface="Space Grotesk"/>
                <a:ea typeface="Space Grotesk"/>
                <a:cs typeface="Space Grotesk"/>
                <a:sym typeface="Space Grotesk"/>
              </a:defRPr>
            </a:lvl1pPr>
            <a:lvl2pPr lvl="1" rtl="0">
              <a:spcBef>
                <a:spcPts val="0"/>
              </a:spcBef>
              <a:spcAft>
                <a:spcPts val="0"/>
              </a:spcAft>
              <a:buSzPts val="2200"/>
              <a:buNone/>
              <a:defRPr sz="2200">
                <a:latin typeface="Space Grotesk SemiBold"/>
                <a:ea typeface="Space Grotesk SemiBold"/>
                <a:cs typeface="Space Grotesk SemiBold"/>
                <a:sym typeface="Space Grotesk SemiBold"/>
              </a:defRPr>
            </a:lvl2pPr>
            <a:lvl3pPr lvl="2" rtl="0">
              <a:spcBef>
                <a:spcPts val="0"/>
              </a:spcBef>
              <a:spcAft>
                <a:spcPts val="0"/>
              </a:spcAft>
              <a:buSzPts val="2200"/>
              <a:buNone/>
              <a:defRPr sz="2200">
                <a:latin typeface="Space Grotesk SemiBold"/>
                <a:ea typeface="Space Grotesk SemiBold"/>
                <a:cs typeface="Space Grotesk SemiBold"/>
                <a:sym typeface="Space Grotesk SemiBold"/>
              </a:defRPr>
            </a:lvl3pPr>
            <a:lvl4pPr lvl="3" rtl="0">
              <a:spcBef>
                <a:spcPts val="0"/>
              </a:spcBef>
              <a:spcAft>
                <a:spcPts val="0"/>
              </a:spcAft>
              <a:buSzPts val="2200"/>
              <a:buNone/>
              <a:defRPr sz="2200">
                <a:latin typeface="Space Grotesk SemiBold"/>
                <a:ea typeface="Space Grotesk SemiBold"/>
                <a:cs typeface="Space Grotesk SemiBold"/>
                <a:sym typeface="Space Grotesk SemiBold"/>
              </a:defRPr>
            </a:lvl4pPr>
            <a:lvl5pPr lvl="4" rtl="0">
              <a:spcBef>
                <a:spcPts val="0"/>
              </a:spcBef>
              <a:spcAft>
                <a:spcPts val="0"/>
              </a:spcAft>
              <a:buSzPts val="2200"/>
              <a:buNone/>
              <a:defRPr sz="2200">
                <a:latin typeface="Space Grotesk SemiBold"/>
                <a:ea typeface="Space Grotesk SemiBold"/>
                <a:cs typeface="Space Grotesk SemiBold"/>
                <a:sym typeface="Space Grotesk SemiBold"/>
              </a:defRPr>
            </a:lvl5pPr>
            <a:lvl6pPr lvl="5" rtl="0">
              <a:spcBef>
                <a:spcPts val="0"/>
              </a:spcBef>
              <a:spcAft>
                <a:spcPts val="0"/>
              </a:spcAft>
              <a:buSzPts val="2200"/>
              <a:buNone/>
              <a:defRPr sz="2200">
                <a:latin typeface="Space Grotesk SemiBold"/>
                <a:ea typeface="Space Grotesk SemiBold"/>
                <a:cs typeface="Space Grotesk SemiBold"/>
                <a:sym typeface="Space Grotesk SemiBold"/>
              </a:defRPr>
            </a:lvl6pPr>
            <a:lvl7pPr lvl="6" rtl="0">
              <a:spcBef>
                <a:spcPts val="0"/>
              </a:spcBef>
              <a:spcAft>
                <a:spcPts val="0"/>
              </a:spcAft>
              <a:buSzPts val="2200"/>
              <a:buNone/>
              <a:defRPr sz="2200">
                <a:latin typeface="Space Grotesk SemiBold"/>
                <a:ea typeface="Space Grotesk SemiBold"/>
                <a:cs typeface="Space Grotesk SemiBold"/>
                <a:sym typeface="Space Grotesk SemiBold"/>
              </a:defRPr>
            </a:lvl7pPr>
            <a:lvl8pPr lvl="7" rtl="0">
              <a:spcBef>
                <a:spcPts val="0"/>
              </a:spcBef>
              <a:spcAft>
                <a:spcPts val="0"/>
              </a:spcAft>
              <a:buSzPts val="2200"/>
              <a:buNone/>
              <a:defRPr sz="2200">
                <a:latin typeface="Space Grotesk SemiBold"/>
                <a:ea typeface="Space Grotesk SemiBold"/>
                <a:cs typeface="Space Grotesk SemiBold"/>
                <a:sym typeface="Space Grotesk SemiBold"/>
              </a:defRPr>
            </a:lvl8pPr>
            <a:lvl9pPr lvl="8" rtl="0">
              <a:spcBef>
                <a:spcPts val="0"/>
              </a:spcBef>
              <a:spcAft>
                <a:spcPts val="0"/>
              </a:spcAft>
              <a:buSzPts val="2200"/>
              <a:buNone/>
              <a:defRPr sz="2200">
                <a:latin typeface="Space Grotesk SemiBold"/>
                <a:ea typeface="Space Grotesk SemiBold"/>
                <a:cs typeface="Space Grotesk SemiBold"/>
                <a:sym typeface="Space Grotesk SemiBold"/>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page">
  <p:cSld name="CUSTOM_6_1_1_1_1_1_1_1_1_1_1_1">
    <p:bg>
      <p:bgPr>
        <a:solidFill>
          <a:schemeClr val="lt1"/>
        </a:solidFill>
      </p:bgPr>
    </p:bg>
    <p:spTree>
      <p:nvGrpSpPr>
        <p:cNvPr id="86" name="Shape 86"/>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title">
  <p:cSld name="CUSTOM_6_1_1_1_1_1_1_1_1_1_1_1_1">
    <p:bg>
      <p:bgPr>
        <a:solidFill>
          <a:schemeClr val="dk1"/>
        </a:solidFill>
      </p:bgPr>
    </p:bg>
    <p:spTree>
      <p:nvGrpSpPr>
        <p:cNvPr id="87" name="Shape 87"/>
        <p:cNvGrpSpPr/>
        <p:nvPr/>
      </p:nvGrpSpPr>
      <p:grpSpPr>
        <a:xfrm>
          <a:off x="0" y="0"/>
          <a:ext cx="0" cy="0"/>
          <a:chOff x="0" y="0"/>
          <a:chExt cx="0" cy="0"/>
        </a:xfrm>
      </p:grpSpPr>
      <p:sp>
        <p:nvSpPr>
          <p:cNvPr id="88" name="Google Shape;88;p22"/>
          <p:cNvSpPr txBox="1"/>
          <p:nvPr>
            <p:ph type="title"/>
          </p:nvPr>
        </p:nvSpPr>
        <p:spPr>
          <a:xfrm>
            <a:off x="463300" y="445025"/>
            <a:ext cx="8215800" cy="4896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2800"/>
              <a:buNone/>
              <a:defRPr sz="28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title-subtitle-dark">
  <p:cSld name="CUSTOM_6_1_1_1_1_1_1_1_1_1_1_1_1_3">
    <p:bg>
      <p:bgPr>
        <a:solidFill>
          <a:schemeClr val="dk1"/>
        </a:solidFill>
      </p:bgPr>
    </p:bg>
    <p:spTree>
      <p:nvGrpSpPr>
        <p:cNvPr id="89" name="Shape 89"/>
        <p:cNvGrpSpPr/>
        <p:nvPr/>
      </p:nvGrpSpPr>
      <p:grpSpPr>
        <a:xfrm>
          <a:off x="0" y="0"/>
          <a:ext cx="0" cy="0"/>
          <a:chOff x="0" y="0"/>
          <a:chExt cx="0" cy="0"/>
        </a:xfrm>
      </p:grpSpPr>
      <p:sp>
        <p:nvSpPr>
          <p:cNvPr id="90" name="Google Shape;90;p23"/>
          <p:cNvSpPr txBox="1"/>
          <p:nvPr>
            <p:ph type="title"/>
          </p:nvPr>
        </p:nvSpPr>
        <p:spPr>
          <a:xfrm>
            <a:off x="463300" y="445025"/>
            <a:ext cx="8215800" cy="4896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2800"/>
              <a:buNone/>
              <a:defRPr sz="28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1" name="Google Shape;91;p23"/>
          <p:cNvSpPr txBox="1"/>
          <p:nvPr>
            <p:ph idx="2" type="title"/>
          </p:nvPr>
        </p:nvSpPr>
        <p:spPr>
          <a:xfrm>
            <a:off x="463300" y="934625"/>
            <a:ext cx="8215800" cy="2244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400"/>
              <a:buNone/>
              <a:defRPr b="0" sz="1400">
                <a:solidFill>
                  <a:schemeClr val="lt1"/>
                </a:solidFill>
              </a:defRPr>
            </a:lvl1pPr>
            <a:lvl2pPr lvl="1" rtl="0">
              <a:spcBef>
                <a:spcPts val="0"/>
              </a:spcBef>
              <a:spcAft>
                <a:spcPts val="0"/>
              </a:spcAft>
              <a:buClr>
                <a:schemeClr val="lt1"/>
              </a:buClr>
              <a:buSzPts val="1400"/>
              <a:buFont typeface="Instrument Sans"/>
              <a:buNone/>
              <a:defRPr sz="1400">
                <a:solidFill>
                  <a:schemeClr val="lt1"/>
                </a:solidFill>
                <a:latin typeface="Instrument Sans"/>
                <a:ea typeface="Instrument Sans"/>
                <a:cs typeface="Instrument Sans"/>
                <a:sym typeface="Instrument Sans"/>
              </a:defRPr>
            </a:lvl2pPr>
            <a:lvl3pPr lvl="2" rtl="0">
              <a:spcBef>
                <a:spcPts val="0"/>
              </a:spcBef>
              <a:spcAft>
                <a:spcPts val="0"/>
              </a:spcAft>
              <a:buClr>
                <a:schemeClr val="lt1"/>
              </a:buClr>
              <a:buSzPts val="1400"/>
              <a:buFont typeface="Instrument Sans"/>
              <a:buNone/>
              <a:defRPr sz="1400">
                <a:solidFill>
                  <a:schemeClr val="lt1"/>
                </a:solidFill>
                <a:latin typeface="Instrument Sans"/>
                <a:ea typeface="Instrument Sans"/>
                <a:cs typeface="Instrument Sans"/>
                <a:sym typeface="Instrument Sans"/>
              </a:defRPr>
            </a:lvl3pPr>
            <a:lvl4pPr lvl="3" rtl="0">
              <a:spcBef>
                <a:spcPts val="0"/>
              </a:spcBef>
              <a:spcAft>
                <a:spcPts val="0"/>
              </a:spcAft>
              <a:buClr>
                <a:schemeClr val="lt1"/>
              </a:buClr>
              <a:buSzPts val="1400"/>
              <a:buFont typeface="Instrument Sans"/>
              <a:buNone/>
              <a:defRPr sz="1400">
                <a:solidFill>
                  <a:schemeClr val="lt1"/>
                </a:solidFill>
                <a:latin typeface="Instrument Sans"/>
                <a:ea typeface="Instrument Sans"/>
                <a:cs typeface="Instrument Sans"/>
                <a:sym typeface="Instrument Sans"/>
              </a:defRPr>
            </a:lvl4pPr>
            <a:lvl5pPr lvl="4" rtl="0">
              <a:spcBef>
                <a:spcPts val="0"/>
              </a:spcBef>
              <a:spcAft>
                <a:spcPts val="0"/>
              </a:spcAft>
              <a:buClr>
                <a:schemeClr val="lt1"/>
              </a:buClr>
              <a:buSzPts val="1400"/>
              <a:buFont typeface="Instrument Sans"/>
              <a:buNone/>
              <a:defRPr sz="1400">
                <a:solidFill>
                  <a:schemeClr val="lt1"/>
                </a:solidFill>
                <a:latin typeface="Instrument Sans"/>
                <a:ea typeface="Instrument Sans"/>
                <a:cs typeface="Instrument Sans"/>
                <a:sym typeface="Instrument Sans"/>
              </a:defRPr>
            </a:lvl5pPr>
            <a:lvl6pPr lvl="5" rtl="0">
              <a:spcBef>
                <a:spcPts val="0"/>
              </a:spcBef>
              <a:spcAft>
                <a:spcPts val="0"/>
              </a:spcAft>
              <a:buClr>
                <a:schemeClr val="lt1"/>
              </a:buClr>
              <a:buSzPts val="1400"/>
              <a:buFont typeface="Instrument Sans"/>
              <a:buNone/>
              <a:defRPr sz="1400">
                <a:solidFill>
                  <a:schemeClr val="lt1"/>
                </a:solidFill>
                <a:latin typeface="Instrument Sans"/>
                <a:ea typeface="Instrument Sans"/>
                <a:cs typeface="Instrument Sans"/>
                <a:sym typeface="Instrument Sans"/>
              </a:defRPr>
            </a:lvl6pPr>
            <a:lvl7pPr lvl="6" rtl="0">
              <a:spcBef>
                <a:spcPts val="0"/>
              </a:spcBef>
              <a:spcAft>
                <a:spcPts val="0"/>
              </a:spcAft>
              <a:buClr>
                <a:schemeClr val="lt1"/>
              </a:buClr>
              <a:buSzPts val="1400"/>
              <a:buFont typeface="Instrument Sans"/>
              <a:buNone/>
              <a:defRPr sz="1400">
                <a:solidFill>
                  <a:schemeClr val="lt1"/>
                </a:solidFill>
                <a:latin typeface="Instrument Sans"/>
                <a:ea typeface="Instrument Sans"/>
                <a:cs typeface="Instrument Sans"/>
                <a:sym typeface="Instrument Sans"/>
              </a:defRPr>
            </a:lvl7pPr>
            <a:lvl8pPr lvl="7" rtl="0">
              <a:spcBef>
                <a:spcPts val="0"/>
              </a:spcBef>
              <a:spcAft>
                <a:spcPts val="0"/>
              </a:spcAft>
              <a:buClr>
                <a:schemeClr val="lt1"/>
              </a:buClr>
              <a:buSzPts val="1400"/>
              <a:buFont typeface="Instrument Sans"/>
              <a:buNone/>
              <a:defRPr sz="1400">
                <a:solidFill>
                  <a:schemeClr val="lt1"/>
                </a:solidFill>
                <a:latin typeface="Instrument Sans"/>
                <a:ea typeface="Instrument Sans"/>
                <a:cs typeface="Instrument Sans"/>
                <a:sym typeface="Instrument Sans"/>
              </a:defRPr>
            </a:lvl8pPr>
            <a:lvl9pPr lvl="8" rtl="0">
              <a:spcBef>
                <a:spcPts val="0"/>
              </a:spcBef>
              <a:spcAft>
                <a:spcPts val="0"/>
              </a:spcAft>
              <a:buClr>
                <a:schemeClr val="lt1"/>
              </a:buClr>
              <a:buSzPts val="1400"/>
              <a:buFont typeface="Instrument Sans"/>
              <a:buNone/>
              <a:defRPr sz="1400">
                <a:solidFill>
                  <a:schemeClr val="lt1"/>
                </a:solidFill>
                <a:latin typeface="Instrument Sans"/>
                <a:ea typeface="Instrument Sans"/>
                <a:cs typeface="Instrument Sans"/>
                <a:sym typeface="Instrument Sans"/>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title-subtitle-light">
  <p:cSld name="CUSTOM_6_1_1_1_1_1_1_1_1_1_1_1_1_3_1">
    <p:bg>
      <p:bgPr>
        <a:solidFill>
          <a:schemeClr val="lt1"/>
        </a:solidFill>
      </p:bgPr>
    </p:bg>
    <p:spTree>
      <p:nvGrpSpPr>
        <p:cNvPr id="92" name="Shape 92"/>
        <p:cNvGrpSpPr/>
        <p:nvPr/>
      </p:nvGrpSpPr>
      <p:grpSpPr>
        <a:xfrm>
          <a:off x="0" y="0"/>
          <a:ext cx="0" cy="0"/>
          <a:chOff x="0" y="0"/>
          <a:chExt cx="0" cy="0"/>
        </a:xfrm>
      </p:grpSpPr>
      <p:sp>
        <p:nvSpPr>
          <p:cNvPr id="93" name="Google Shape;93;p24"/>
          <p:cNvSpPr txBox="1"/>
          <p:nvPr>
            <p:ph type="title"/>
          </p:nvPr>
        </p:nvSpPr>
        <p:spPr>
          <a:xfrm>
            <a:off x="463300" y="445025"/>
            <a:ext cx="8215800" cy="489600"/>
          </a:xfrm>
          <a:prstGeom prst="rect">
            <a:avLst/>
          </a:prstGeom>
        </p:spPr>
        <p:txBody>
          <a:bodyPr anchorCtr="0" anchor="ctr" bIns="0" lIns="0" spcFirstLastPara="1" rIns="0" wrap="square" tIns="0">
            <a:noAutofit/>
          </a:bodyPr>
          <a:lstStyle>
            <a:lvl1pPr lvl="0" rtl="0">
              <a:spcBef>
                <a:spcPts val="0"/>
              </a:spcBef>
              <a:spcAft>
                <a:spcPts val="0"/>
              </a:spcAft>
              <a:buSzPts val="28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4" name="Google Shape;94;p24"/>
          <p:cNvSpPr txBox="1"/>
          <p:nvPr>
            <p:ph idx="2" type="title"/>
          </p:nvPr>
        </p:nvSpPr>
        <p:spPr>
          <a:xfrm>
            <a:off x="463300" y="934625"/>
            <a:ext cx="8215800" cy="224400"/>
          </a:xfrm>
          <a:prstGeom prst="rect">
            <a:avLst/>
          </a:prstGeom>
        </p:spPr>
        <p:txBody>
          <a:bodyPr anchorCtr="0" anchor="t" bIns="0" lIns="0" spcFirstLastPara="1" rIns="0" wrap="square" tIns="0">
            <a:noAutofit/>
          </a:bodyPr>
          <a:lstStyle>
            <a:lvl1pPr lvl="0" rtl="0">
              <a:spcBef>
                <a:spcPts val="0"/>
              </a:spcBef>
              <a:spcAft>
                <a:spcPts val="0"/>
              </a:spcAft>
              <a:buSzPts val="1400"/>
              <a:buNone/>
              <a:defRPr b="0" sz="1400"/>
            </a:lvl1pPr>
            <a:lvl2pPr lvl="1" rtl="0">
              <a:spcBef>
                <a:spcPts val="0"/>
              </a:spcBef>
              <a:spcAft>
                <a:spcPts val="0"/>
              </a:spcAft>
              <a:buSzPts val="1400"/>
              <a:buFont typeface="Instrument Sans"/>
              <a:buNone/>
              <a:defRPr sz="1400">
                <a:latin typeface="Instrument Sans"/>
                <a:ea typeface="Instrument Sans"/>
                <a:cs typeface="Instrument Sans"/>
                <a:sym typeface="Instrument Sans"/>
              </a:defRPr>
            </a:lvl2pPr>
            <a:lvl3pPr lvl="2" rtl="0">
              <a:spcBef>
                <a:spcPts val="0"/>
              </a:spcBef>
              <a:spcAft>
                <a:spcPts val="0"/>
              </a:spcAft>
              <a:buSzPts val="1400"/>
              <a:buFont typeface="Instrument Sans"/>
              <a:buNone/>
              <a:defRPr sz="1400">
                <a:latin typeface="Instrument Sans"/>
                <a:ea typeface="Instrument Sans"/>
                <a:cs typeface="Instrument Sans"/>
                <a:sym typeface="Instrument Sans"/>
              </a:defRPr>
            </a:lvl3pPr>
            <a:lvl4pPr lvl="3" rtl="0">
              <a:spcBef>
                <a:spcPts val="0"/>
              </a:spcBef>
              <a:spcAft>
                <a:spcPts val="0"/>
              </a:spcAft>
              <a:buSzPts val="1400"/>
              <a:buFont typeface="Instrument Sans"/>
              <a:buNone/>
              <a:defRPr sz="1400">
                <a:latin typeface="Instrument Sans"/>
                <a:ea typeface="Instrument Sans"/>
                <a:cs typeface="Instrument Sans"/>
                <a:sym typeface="Instrument Sans"/>
              </a:defRPr>
            </a:lvl4pPr>
            <a:lvl5pPr lvl="4" rtl="0">
              <a:spcBef>
                <a:spcPts val="0"/>
              </a:spcBef>
              <a:spcAft>
                <a:spcPts val="0"/>
              </a:spcAft>
              <a:buSzPts val="1400"/>
              <a:buFont typeface="Instrument Sans"/>
              <a:buNone/>
              <a:defRPr sz="1400">
                <a:latin typeface="Instrument Sans"/>
                <a:ea typeface="Instrument Sans"/>
                <a:cs typeface="Instrument Sans"/>
                <a:sym typeface="Instrument Sans"/>
              </a:defRPr>
            </a:lvl5pPr>
            <a:lvl6pPr lvl="5" rtl="0">
              <a:spcBef>
                <a:spcPts val="0"/>
              </a:spcBef>
              <a:spcAft>
                <a:spcPts val="0"/>
              </a:spcAft>
              <a:buSzPts val="1400"/>
              <a:buFont typeface="Instrument Sans"/>
              <a:buNone/>
              <a:defRPr sz="1400">
                <a:latin typeface="Instrument Sans"/>
                <a:ea typeface="Instrument Sans"/>
                <a:cs typeface="Instrument Sans"/>
                <a:sym typeface="Instrument Sans"/>
              </a:defRPr>
            </a:lvl6pPr>
            <a:lvl7pPr lvl="6" rtl="0">
              <a:spcBef>
                <a:spcPts val="0"/>
              </a:spcBef>
              <a:spcAft>
                <a:spcPts val="0"/>
              </a:spcAft>
              <a:buSzPts val="1400"/>
              <a:buFont typeface="Instrument Sans"/>
              <a:buNone/>
              <a:defRPr sz="1400">
                <a:latin typeface="Instrument Sans"/>
                <a:ea typeface="Instrument Sans"/>
                <a:cs typeface="Instrument Sans"/>
                <a:sym typeface="Instrument Sans"/>
              </a:defRPr>
            </a:lvl7pPr>
            <a:lvl8pPr lvl="7" rtl="0">
              <a:spcBef>
                <a:spcPts val="0"/>
              </a:spcBef>
              <a:spcAft>
                <a:spcPts val="0"/>
              </a:spcAft>
              <a:buSzPts val="1400"/>
              <a:buFont typeface="Instrument Sans"/>
              <a:buNone/>
              <a:defRPr sz="1400">
                <a:latin typeface="Instrument Sans"/>
                <a:ea typeface="Instrument Sans"/>
                <a:cs typeface="Instrument Sans"/>
                <a:sym typeface="Instrument Sans"/>
              </a:defRPr>
            </a:lvl8pPr>
            <a:lvl9pPr lvl="8" rtl="0">
              <a:spcBef>
                <a:spcPts val="0"/>
              </a:spcBef>
              <a:spcAft>
                <a:spcPts val="0"/>
              </a:spcAft>
              <a:buSzPts val="1400"/>
              <a:buFont typeface="Instrument Sans"/>
              <a:buNone/>
              <a:defRPr sz="1400">
                <a:latin typeface="Instrument Sans"/>
                <a:ea typeface="Instrument Sans"/>
                <a:cs typeface="Instrument Sans"/>
                <a:sym typeface="Instrument Sans"/>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category-three-dark">
  <p:cSld name="CUSTOM_6_1_1_1_1_1_1_1_1_1_1_1_1_3_1_1">
    <p:bg>
      <p:bgPr>
        <a:solidFill>
          <a:schemeClr val="dk1"/>
        </a:solidFill>
      </p:bgPr>
    </p:bg>
    <p:spTree>
      <p:nvGrpSpPr>
        <p:cNvPr id="95" name="Shape 95"/>
        <p:cNvGrpSpPr/>
        <p:nvPr/>
      </p:nvGrpSpPr>
      <p:grpSpPr>
        <a:xfrm>
          <a:off x="0" y="0"/>
          <a:ext cx="0" cy="0"/>
          <a:chOff x="0" y="0"/>
          <a:chExt cx="0" cy="0"/>
        </a:xfrm>
      </p:grpSpPr>
      <p:sp>
        <p:nvSpPr>
          <p:cNvPr id="96" name="Google Shape;96;p25"/>
          <p:cNvSpPr txBox="1"/>
          <p:nvPr>
            <p:ph type="title"/>
          </p:nvPr>
        </p:nvSpPr>
        <p:spPr>
          <a:xfrm>
            <a:off x="463300" y="445025"/>
            <a:ext cx="8215800" cy="4896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2800"/>
              <a:buNone/>
              <a:defRPr sz="28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7" name="Google Shape;97;p25"/>
          <p:cNvSpPr/>
          <p:nvPr/>
        </p:nvSpPr>
        <p:spPr>
          <a:xfrm>
            <a:off x="433400" y="1175325"/>
            <a:ext cx="2619300" cy="3590400"/>
          </a:xfrm>
          <a:prstGeom prst="roundRect">
            <a:avLst>
              <a:gd fmla="val 3738" name="adj"/>
            </a:avLst>
          </a:prstGeom>
          <a:solidFill>
            <a:srgbClr val="181E21"/>
          </a:solidFill>
          <a:ln cap="flat" cmpd="sng" w="9525">
            <a:solidFill>
              <a:srgbClr val="B1B7B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t/>
            </a:r>
            <a:endParaRPr b="1" sz="1000">
              <a:solidFill>
                <a:srgbClr val="FFFFFF"/>
              </a:solidFill>
              <a:latin typeface="Instrument Sans"/>
              <a:ea typeface="Instrument Sans"/>
              <a:cs typeface="Instrument Sans"/>
              <a:sym typeface="Instrument Sans"/>
            </a:endParaRPr>
          </a:p>
        </p:txBody>
      </p:sp>
      <p:sp>
        <p:nvSpPr>
          <p:cNvPr id="98" name="Google Shape;98;p25"/>
          <p:cNvSpPr/>
          <p:nvPr/>
        </p:nvSpPr>
        <p:spPr>
          <a:xfrm>
            <a:off x="3236213" y="1175200"/>
            <a:ext cx="2619300" cy="3590400"/>
          </a:xfrm>
          <a:prstGeom prst="roundRect">
            <a:avLst>
              <a:gd fmla="val 3738" name="adj"/>
            </a:avLst>
          </a:prstGeom>
          <a:solidFill>
            <a:srgbClr val="181E21"/>
          </a:solidFill>
          <a:ln cap="flat" cmpd="sng" w="9525">
            <a:solidFill>
              <a:srgbClr val="B1B7B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t/>
            </a:r>
            <a:endParaRPr b="1" sz="1000">
              <a:solidFill>
                <a:srgbClr val="FFFFFF"/>
              </a:solidFill>
              <a:latin typeface="Instrument Sans"/>
              <a:ea typeface="Instrument Sans"/>
              <a:cs typeface="Instrument Sans"/>
              <a:sym typeface="Instrument Sans"/>
            </a:endParaRPr>
          </a:p>
        </p:txBody>
      </p:sp>
      <p:sp>
        <p:nvSpPr>
          <p:cNvPr id="99" name="Google Shape;99;p25"/>
          <p:cNvSpPr/>
          <p:nvPr/>
        </p:nvSpPr>
        <p:spPr>
          <a:xfrm>
            <a:off x="6059788" y="1175200"/>
            <a:ext cx="2619300" cy="3590400"/>
          </a:xfrm>
          <a:prstGeom prst="roundRect">
            <a:avLst>
              <a:gd fmla="val 3738" name="adj"/>
            </a:avLst>
          </a:prstGeom>
          <a:solidFill>
            <a:srgbClr val="181E21"/>
          </a:solidFill>
          <a:ln cap="flat" cmpd="sng" w="9525">
            <a:solidFill>
              <a:srgbClr val="B1B7B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t/>
            </a:r>
            <a:endParaRPr b="1" sz="1000">
              <a:solidFill>
                <a:srgbClr val="FFFFFF"/>
              </a:solidFill>
              <a:latin typeface="Instrument Sans"/>
              <a:ea typeface="Instrument Sans"/>
              <a:cs typeface="Instrument Sans"/>
              <a:sym typeface="Instrument San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category-three-light">
  <p:cSld name="CUSTOM_6_1_1_1_1_1_1_1_1_1_1_1_1_3_1_1_2">
    <p:bg>
      <p:bgPr>
        <a:solidFill>
          <a:schemeClr val="lt1"/>
        </a:solidFill>
      </p:bgPr>
    </p:bg>
    <p:spTree>
      <p:nvGrpSpPr>
        <p:cNvPr id="100" name="Shape 100"/>
        <p:cNvGrpSpPr/>
        <p:nvPr/>
      </p:nvGrpSpPr>
      <p:grpSpPr>
        <a:xfrm>
          <a:off x="0" y="0"/>
          <a:ext cx="0" cy="0"/>
          <a:chOff x="0" y="0"/>
          <a:chExt cx="0" cy="0"/>
        </a:xfrm>
      </p:grpSpPr>
      <p:sp>
        <p:nvSpPr>
          <p:cNvPr id="101" name="Google Shape;101;p26"/>
          <p:cNvSpPr txBox="1"/>
          <p:nvPr>
            <p:ph type="title"/>
          </p:nvPr>
        </p:nvSpPr>
        <p:spPr>
          <a:xfrm>
            <a:off x="463300" y="445025"/>
            <a:ext cx="8215800" cy="489600"/>
          </a:xfrm>
          <a:prstGeom prst="rect">
            <a:avLst/>
          </a:prstGeom>
        </p:spPr>
        <p:txBody>
          <a:bodyPr anchorCtr="0" anchor="ctr" bIns="0" lIns="0" spcFirstLastPara="1" rIns="0" wrap="square" tIns="0">
            <a:noAutofit/>
          </a:bodyPr>
          <a:lstStyle>
            <a:lvl1pPr lvl="0" rtl="0">
              <a:spcBef>
                <a:spcPts val="0"/>
              </a:spcBef>
              <a:spcAft>
                <a:spcPts val="0"/>
              </a:spcAft>
              <a:buSzPts val="2800"/>
              <a:buNone/>
              <a:defRPr sz="2800"/>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02" name="Google Shape;102;p26"/>
          <p:cNvSpPr/>
          <p:nvPr/>
        </p:nvSpPr>
        <p:spPr>
          <a:xfrm>
            <a:off x="433400" y="1175325"/>
            <a:ext cx="2619300" cy="3590400"/>
          </a:xfrm>
          <a:prstGeom prst="roundRect">
            <a:avLst>
              <a:gd fmla="val 3738" name="adj"/>
            </a:avLst>
          </a:prstGeom>
          <a:solidFill>
            <a:schemeClr val="lt1"/>
          </a:solidFill>
          <a:ln cap="flat" cmpd="sng" w="9525">
            <a:solidFill>
              <a:srgbClr val="B1B7B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t/>
            </a:r>
            <a:endParaRPr b="1" sz="1000">
              <a:solidFill>
                <a:srgbClr val="FFFFFF"/>
              </a:solidFill>
              <a:latin typeface="Instrument Sans"/>
              <a:ea typeface="Instrument Sans"/>
              <a:cs typeface="Instrument Sans"/>
              <a:sym typeface="Instrument Sans"/>
            </a:endParaRPr>
          </a:p>
        </p:txBody>
      </p:sp>
      <p:sp>
        <p:nvSpPr>
          <p:cNvPr id="103" name="Google Shape;103;p26"/>
          <p:cNvSpPr/>
          <p:nvPr/>
        </p:nvSpPr>
        <p:spPr>
          <a:xfrm>
            <a:off x="3236213" y="1175200"/>
            <a:ext cx="2619300" cy="3590400"/>
          </a:xfrm>
          <a:prstGeom prst="roundRect">
            <a:avLst>
              <a:gd fmla="val 3738" name="adj"/>
            </a:avLst>
          </a:prstGeom>
          <a:solidFill>
            <a:schemeClr val="lt1"/>
          </a:solidFill>
          <a:ln cap="flat" cmpd="sng" w="9525">
            <a:solidFill>
              <a:srgbClr val="B1B7B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t/>
            </a:r>
            <a:endParaRPr b="1" sz="1000">
              <a:solidFill>
                <a:srgbClr val="FFFFFF"/>
              </a:solidFill>
              <a:latin typeface="Instrument Sans"/>
              <a:ea typeface="Instrument Sans"/>
              <a:cs typeface="Instrument Sans"/>
              <a:sym typeface="Instrument Sans"/>
            </a:endParaRPr>
          </a:p>
        </p:txBody>
      </p:sp>
      <p:sp>
        <p:nvSpPr>
          <p:cNvPr id="104" name="Google Shape;104;p26"/>
          <p:cNvSpPr/>
          <p:nvPr/>
        </p:nvSpPr>
        <p:spPr>
          <a:xfrm>
            <a:off x="6059788" y="1175200"/>
            <a:ext cx="2619300" cy="3590400"/>
          </a:xfrm>
          <a:prstGeom prst="roundRect">
            <a:avLst>
              <a:gd fmla="val 3738" name="adj"/>
            </a:avLst>
          </a:prstGeom>
          <a:solidFill>
            <a:schemeClr val="lt1"/>
          </a:solidFill>
          <a:ln cap="flat" cmpd="sng" w="9525">
            <a:solidFill>
              <a:srgbClr val="B1B7B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t/>
            </a:r>
            <a:endParaRPr b="1" sz="1000">
              <a:solidFill>
                <a:srgbClr val="FFFFFF"/>
              </a:solidFill>
              <a:latin typeface="Instrument Sans"/>
              <a:ea typeface="Instrument Sans"/>
              <a:cs typeface="Instrument Sans"/>
              <a:sym typeface="Instrument San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category-two">
  <p:cSld name="CUSTOM_6_1_1_1_1_1_1_1_1_1_1_1_1_3_1_1_1">
    <p:bg>
      <p:bgPr>
        <a:solidFill>
          <a:schemeClr val="dk1"/>
        </a:solidFill>
      </p:bgPr>
    </p:bg>
    <p:spTree>
      <p:nvGrpSpPr>
        <p:cNvPr id="105" name="Shape 105"/>
        <p:cNvGrpSpPr/>
        <p:nvPr/>
      </p:nvGrpSpPr>
      <p:grpSpPr>
        <a:xfrm>
          <a:off x="0" y="0"/>
          <a:ext cx="0" cy="0"/>
          <a:chOff x="0" y="0"/>
          <a:chExt cx="0" cy="0"/>
        </a:xfrm>
      </p:grpSpPr>
      <p:sp>
        <p:nvSpPr>
          <p:cNvPr id="106" name="Google Shape;106;p27"/>
          <p:cNvSpPr txBox="1"/>
          <p:nvPr>
            <p:ph type="title"/>
          </p:nvPr>
        </p:nvSpPr>
        <p:spPr>
          <a:xfrm>
            <a:off x="463300" y="445025"/>
            <a:ext cx="8215800" cy="4896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2800"/>
              <a:buNone/>
              <a:defRPr sz="28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07" name="Google Shape;107;p27"/>
          <p:cNvSpPr/>
          <p:nvPr/>
        </p:nvSpPr>
        <p:spPr>
          <a:xfrm>
            <a:off x="433400" y="1175325"/>
            <a:ext cx="4038600" cy="3590400"/>
          </a:xfrm>
          <a:prstGeom prst="roundRect">
            <a:avLst>
              <a:gd fmla="val 2507" name="adj"/>
            </a:avLst>
          </a:prstGeom>
          <a:solidFill>
            <a:srgbClr val="181E21"/>
          </a:solidFill>
          <a:ln cap="flat" cmpd="sng" w="9525">
            <a:solidFill>
              <a:srgbClr val="B1B7B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t/>
            </a:r>
            <a:endParaRPr b="1" sz="1000">
              <a:solidFill>
                <a:srgbClr val="FFFFFF"/>
              </a:solidFill>
              <a:latin typeface="Instrument Sans"/>
              <a:ea typeface="Instrument Sans"/>
              <a:cs typeface="Instrument Sans"/>
              <a:sym typeface="Instrument Sans"/>
            </a:endParaRPr>
          </a:p>
        </p:txBody>
      </p:sp>
      <p:sp>
        <p:nvSpPr>
          <p:cNvPr id="108" name="Google Shape;108;p27"/>
          <p:cNvSpPr/>
          <p:nvPr/>
        </p:nvSpPr>
        <p:spPr>
          <a:xfrm>
            <a:off x="4657668" y="1175200"/>
            <a:ext cx="3991500" cy="3590400"/>
          </a:xfrm>
          <a:prstGeom prst="roundRect">
            <a:avLst>
              <a:gd fmla="val 2760" name="adj"/>
            </a:avLst>
          </a:prstGeom>
          <a:solidFill>
            <a:srgbClr val="181E21"/>
          </a:solidFill>
          <a:ln cap="flat" cmpd="sng" w="9525">
            <a:solidFill>
              <a:srgbClr val="B1B7B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t/>
            </a:r>
            <a:endParaRPr b="1" sz="1000">
              <a:solidFill>
                <a:srgbClr val="FFFFFF"/>
              </a:solidFill>
              <a:latin typeface="Instrument Sans"/>
              <a:ea typeface="Instrument Sans"/>
              <a:cs typeface="Instrument Sans"/>
              <a:sym typeface="Instrument San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category-two 1">
  <p:cSld name="CUSTOM_6_1_1_1_1_1_1_1_1_1_1_1_1_3_1_1_1_2">
    <p:bg>
      <p:bgPr>
        <a:solidFill>
          <a:schemeClr val="lt1"/>
        </a:solidFill>
      </p:bgPr>
    </p:bg>
    <p:spTree>
      <p:nvGrpSpPr>
        <p:cNvPr id="109" name="Shape 109"/>
        <p:cNvGrpSpPr/>
        <p:nvPr/>
      </p:nvGrpSpPr>
      <p:grpSpPr>
        <a:xfrm>
          <a:off x="0" y="0"/>
          <a:ext cx="0" cy="0"/>
          <a:chOff x="0" y="0"/>
          <a:chExt cx="0" cy="0"/>
        </a:xfrm>
      </p:grpSpPr>
      <p:sp>
        <p:nvSpPr>
          <p:cNvPr id="110" name="Google Shape;110;p28"/>
          <p:cNvSpPr txBox="1"/>
          <p:nvPr>
            <p:ph type="title"/>
          </p:nvPr>
        </p:nvSpPr>
        <p:spPr>
          <a:xfrm>
            <a:off x="463300" y="445025"/>
            <a:ext cx="8215800" cy="489600"/>
          </a:xfrm>
          <a:prstGeom prst="rect">
            <a:avLst/>
          </a:prstGeom>
        </p:spPr>
        <p:txBody>
          <a:bodyPr anchorCtr="0" anchor="ctr" bIns="0" lIns="0" spcFirstLastPara="1" rIns="0" wrap="square" tIns="0">
            <a:noAutofit/>
          </a:bodyPr>
          <a:lstStyle>
            <a:lvl1pPr lvl="0" rtl="0">
              <a:spcBef>
                <a:spcPts val="0"/>
              </a:spcBef>
              <a:spcAft>
                <a:spcPts val="0"/>
              </a:spcAft>
              <a:buSzPts val="2800"/>
              <a:buNone/>
              <a:defRPr sz="2800"/>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1" name="Google Shape;111;p28"/>
          <p:cNvSpPr/>
          <p:nvPr/>
        </p:nvSpPr>
        <p:spPr>
          <a:xfrm>
            <a:off x="433400" y="1175325"/>
            <a:ext cx="4038600" cy="3590400"/>
          </a:xfrm>
          <a:prstGeom prst="roundRect">
            <a:avLst>
              <a:gd fmla="val 2507" name="adj"/>
            </a:avLst>
          </a:prstGeom>
          <a:solidFill>
            <a:schemeClr val="lt1"/>
          </a:solidFill>
          <a:ln cap="flat" cmpd="sng" w="9525">
            <a:solidFill>
              <a:srgbClr val="B1B7B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t/>
            </a:r>
            <a:endParaRPr b="1" sz="1000">
              <a:solidFill>
                <a:srgbClr val="FFFFFF"/>
              </a:solidFill>
              <a:latin typeface="Instrument Sans"/>
              <a:ea typeface="Instrument Sans"/>
              <a:cs typeface="Instrument Sans"/>
              <a:sym typeface="Instrument Sans"/>
            </a:endParaRPr>
          </a:p>
        </p:txBody>
      </p:sp>
      <p:sp>
        <p:nvSpPr>
          <p:cNvPr id="112" name="Google Shape;112;p28"/>
          <p:cNvSpPr/>
          <p:nvPr/>
        </p:nvSpPr>
        <p:spPr>
          <a:xfrm>
            <a:off x="4657668" y="1175200"/>
            <a:ext cx="3991500" cy="3590400"/>
          </a:xfrm>
          <a:prstGeom prst="roundRect">
            <a:avLst>
              <a:gd fmla="val 2760" name="adj"/>
            </a:avLst>
          </a:prstGeom>
          <a:solidFill>
            <a:schemeClr val="lt1"/>
          </a:solidFill>
          <a:ln cap="flat" cmpd="sng" w="9525">
            <a:solidFill>
              <a:srgbClr val="B1B7B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t/>
            </a:r>
            <a:endParaRPr b="1" sz="1000">
              <a:solidFill>
                <a:srgbClr val="FFFFFF"/>
              </a:solidFill>
              <a:latin typeface="Instrument Sans"/>
              <a:ea typeface="Instrument Sans"/>
              <a:cs typeface="Instrument Sans"/>
              <a:sym typeface="Instrument San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s-dark">
  <p:cSld name="CUSTOM_6_1_1_1_1_1_1_1_1_1_1_1_1_3_1_1_1_1">
    <p:bg>
      <p:bgPr>
        <a:solidFill>
          <a:schemeClr val="dk1"/>
        </a:solidFill>
      </p:bgPr>
    </p:bg>
    <p:spTree>
      <p:nvGrpSpPr>
        <p:cNvPr id="113" name="Shape 113"/>
        <p:cNvGrpSpPr/>
        <p:nvPr/>
      </p:nvGrpSpPr>
      <p:grpSpPr>
        <a:xfrm>
          <a:off x="0" y="0"/>
          <a:ext cx="0" cy="0"/>
          <a:chOff x="0" y="0"/>
          <a:chExt cx="0" cy="0"/>
        </a:xfrm>
      </p:grpSpPr>
      <p:sp>
        <p:nvSpPr>
          <p:cNvPr id="114" name="Google Shape;114;p29"/>
          <p:cNvSpPr txBox="1"/>
          <p:nvPr>
            <p:ph type="title"/>
          </p:nvPr>
        </p:nvSpPr>
        <p:spPr>
          <a:xfrm>
            <a:off x="463300" y="445025"/>
            <a:ext cx="8215800" cy="4896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2800"/>
              <a:buNone/>
              <a:defRPr sz="28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5" name="Google Shape;115;p29"/>
          <p:cNvSpPr/>
          <p:nvPr/>
        </p:nvSpPr>
        <p:spPr>
          <a:xfrm>
            <a:off x="463300" y="1355725"/>
            <a:ext cx="2585400" cy="1374000"/>
          </a:xfrm>
          <a:prstGeom prst="roundRect">
            <a:avLst>
              <a:gd fmla="val 7567" name="adj"/>
            </a:avLst>
          </a:prstGeom>
          <a:solidFill>
            <a:srgbClr val="181E2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sz="1000">
              <a:solidFill>
                <a:schemeClr val="lt1"/>
              </a:solidFill>
            </a:endParaRPr>
          </a:p>
        </p:txBody>
      </p:sp>
      <p:sp>
        <p:nvSpPr>
          <p:cNvPr id="116" name="Google Shape;116;p29"/>
          <p:cNvSpPr/>
          <p:nvPr/>
        </p:nvSpPr>
        <p:spPr>
          <a:xfrm>
            <a:off x="3278486" y="1355725"/>
            <a:ext cx="2585400" cy="1374000"/>
          </a:xfrm>
          <a:prstGeom prst="roundRect">
            <a:avLst>
              <a:gd fmla="val 7567" name="adj"/>
            </a:avLst>
          </a:prstGeom>
          <a:solidFill>
            <a:srgbClr val="181E2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sz="1000">
              <a:solidFill>
                <a:schemeClr val="lt1"/>
              </a:solidFill>
            </a:endParaRPr>
          </a:p>
        </p:txBody>
      </p:sp>
      <p:sp>
        <p:nvSpPr>
          <p:cNvPr id="117" name="Google Shape;117;p29"/>
          <p:cNvSpPr/>
          <p:nvPr/>
        </p:nvSpPr>
        <p:spPr>
          <a:xfrm>
            <a:off x="6093672" y="1355725"/>
            <a:ext cx="2585400" cy="1374000"/>
          </a:xfrm>
          <a:prstGeom prst="roundRect">
            <a:avLst>
              <a:gd fmla="val 7567" name="adj"/>
            </a:avLst>
          </a:prstGeom>
          <a:solidFill>
            <a:srgbClr val="181E2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sz="1000">
              <a:solidFill>
                <a:schemeClr val="lt1"/>
              </a:solidFill>
            </a:endParaRPr>
          </a:p>
        </p:txBody>
      </p:sp>
      <p:sp>
        <p:nvSpPr>
          <p:cNvPr id="118" name="Google Shape;118;p29"/>
          <p:cNvSpPr/>
          <p:nvPr/>
        </p:nvSpPr>
        <p:spPr>
          <a:xfrm>
            <a:off x="463300" y="2980835"/>
            <a:ext cx="2585400" cy="1374000"/>
          </a:xfrm>
          <a:prstGeom prst="roundRect">
            <a:avLst>
              <a:gd fmla="val 7567" name="adj"/>
            </a:avLst>
          </a:prstGeom>
          <a:solidFill>
            <a:srgbClr val="181E2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sz="1000">
              <a:solidFill>
                <a:schemeClr val="lt1"/>
              </a:solidFill>
            </a:endParaRPr>
          </a:p>
        </p:txBody>
      </p:sp>
      <p:sp>
        <p:nvSpPr>
          <p:cNvPr id="119" name="Google Shape;119;p29"/>
          <p:cNvSpPr/>
          <p:nvPr/>
        </p:nvSpPr>
        <p:spPr>
          <a:xfrm>
            <a:off x="3278486" y="2980835"/>
            <a:ext cx="2585400" cy="1374000"/>
          </a:xfrm>
          <a:prstGeom prst="roundRect">
            <a:avLst>
              <a:gd fmla="val 7567" name="adj"/>
            </a:avLst>
          </a:prstGeom>
          <a:solidFill>
            <a:srgbClr val="181E2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sz="1000">
              <a:solidFill>
                <a:schemeClr val="lt1"/>
              </a:solidFill>
            </a:endParaRPr>
          </a:p>
        </p:txBody>
      </p:sp>
      <p:sp>
        <p:nvSpPr>
          <p:cNvPr id="120" name="Google Shape;120;p29"/>
          <p:cNvSpPr/>
          <p:nvPr/>
        </p:nvSpPr>
        <p:spPr>
          <a:xfrm>
            <a:off x="6093672" y="2980835"/>
            <a:ext cx="2585400" cy="1374000"/>
          </a:xfrm>
          <a:prstGeom prst="roundRect">
            <a:avLst>
              <a:gd fmla="val 7567" name="adj"/>
            </a:avLst>
          </a:prstGeom>
          <a:solidFill>
            <a:srgbClr val="181E2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sz="1000">
              <a:solidFill>
                <a:schemeClr val="lt1"/>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s-light">
  <p:cSld name="CUSTOM_6_1_1_1_1_1_1_1_1_1_1_1_1_3_1_1_1_1_1">
    <p:bg>
      <p:bgPr>
        <a:solidFill>
          <a:schemeClr val="lt1"/>
        </a:solidFill>
      </p:bgPr>
    </p:bg>
    <p:spTree>
      <p:nvGrpSpPr>
        <p:cNvPr id="121" name="Shape 121"/>
        <p:cNvGrpSpPr/>
        <p:nvPr/>
      </p:nvGrpSpPr>
      <p:grpSpPr>
        <a:xfrm>
          <a:off x="0" y="0"/>
          <a:ext cx="0" cy="0"/>
          <a:chOff x="0" y="0"/>
          <a:chExt cx="0" cy="0"/>
        </a:xfrm>
      </p:grpSpPr>
      <p:sp>
        <p:nvSpPr>
          <p:cNvPr id="122" name="Google Shape;122;p30"/>
          <p:cNvSpPr txBox="1"/>
          <p:nvPr>
            <p:ph type="title"/>
          </p:nvPr>
        </p:nvSpPr>
        <p:spPr>
          <a:xfrm>
            <a:off x="463300" y="445025"/>
            <a:ext cx="8215800" cy="489600"/>
          </a:xfrm>
          <a:prstGeom prst="rect">
            <a:avLst/>
          </a:prstGeom>
        </p:spPr>
        <p:txBody>
          <a:bodyPr anchorCtr="0" anchor="ctr" bIns="0" lIns="0" spcFirstLastPara="1" rIns="0" wrap="square" tIns="0">
            <a:noAutofit/>
          </a:bodyPr>
          <a:lstStyle>
            <a:lvl1pPr lvl="0" rtl="0">
              <a:spcBef>
                <a:spcPts val="0"/>
              </a:spcBef>
              <a:spcAft>
                <a:spcPts val="0"/>
              </a:spcAft>
              <a:buSzPts val="2800"/>
              <a:buNone/>
              <a:defRPr sz="2800"/>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3" name="Google Shape;123;p30"/>
          <p:cNvSpPr/>
          <p:nvPr/>
        </p:nvSpPr>
        <p:spPr>
          <a:xfrm>
            <a:off x="463300" y="1355725"/>
            <a:ext cx="2585400" cy="1374000"/>
          </a:xfrm>
          <a:prstGeom prst="roundRect">
            <a:avLst>
              <a:gd fmla="val 7567"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sz="1000">
              <a:solidFill>
                <a:schemeClr val="lt1"/>
              </a:solidFill>
            </a:endParaRPr>
          </a:p>
        </p:txBody>
      </p:sp>
      <p:sp>
        <p:nvSpPr>
          <p:cNvPr id="124" name="Google Shape;124;p30"/>
          <p:cNvSpPr/>
          <p:nvPr/>
        </p:nvSpPr>
        <p:spPr>
          <a:xfrm>
            <a:off x="3278486" y="1355725"/>
            <a:ext cx="2585400" cy="1374000"/>
          </a:xfrm>
          <a:prstGeom prst="roundRect">
            <a:avLst>
              <a:gd fmla="val 7567"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sz="1000">
              <a:solidFill>
                <a:schemeClr val="lt1"/>
              </a:solidFill>
            </a:endParaRPr>
          </a:p>
        </p:txBody>
      </p:sp>
      <p:sp>
        <p:nvSpPr>
          <p:cNvPr id="125" name="Google Shape;125;p30"/>
          <p:cNvSpPr/>
          <p:nvPr/>
        </p:nvSpPr>
        <p:spPr>
          <a:xfrm>
            <a:off x="6093672" y="1355725"/>
            <a:ext cx="2585400" cy="1374000"/>
          </a:xfrm>
          <a:prstGeom prst="roundRect">
            <a:avLst>
              <a:gd fmla="val 7567"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sz="1000">
              <a:solidFill>
                <a:schemeClr val="lt1"/>
              </a:solidFill>
            </a:endParaRPr>
          </a:p>
        </p:txBody>
      </p:sp>
      <p:sp>
        <p:nvSpPr>
          <p:cNvPr id="126" name="Google Shape;126;p30"/>
          <p:cNvSpPr/>
          <p:nvPr/>
        </p:nvSpPr>
        <p:spPr>
          <a:xfrm>
            <a:off x="463300" y="2980835"/>
            <a:ext cx="2585400" cy="1374000"/>
          </a:xfrm>
          <a:prstGeom prst="roundRect">
            <a:avLst>
              <a:gd fmla="val 7567"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sz="1000">
              <a:solidFill>
                <a:schemeClr val="lt1"/>
              </a:solidFill>
            </a:endParaRPr>
          </a:p>
        </p:txBody>
      </p:sp>
      <p:sp>
        <p:nvSpPr>
          <p:cNvPr id="127" name="Google Shape;127;p30"/>
          <p:cNvSpPr/>
          <p:nvPr/>
        </p:nvSpPr>
        <p:spPr>
          <a:xfrm>
            <a:off x="3278486" y="2980835"/>
            <a:ext cx="2585400" cy="1374000"/>
          </a:xfrm>
          <a:prstGeom prst="roundRect">
            <a:avLst>
              <a:gd fmla="val 7567"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sz="1000">
              <a:solidFill>
                <a:schemeClr val="lt1"/>
              </a:solidFill>
            </a:endParaRPr>
          </a:p>
        </p:txBody>
      </p:sp>
      <p:sp>
        <p:nvSpPr>
          <p:cNvPr id="128" name="Google Shape;128;p30"/>
          <p:cNvSpPr/>
          <p:nvPr/>
        </p:nvSpPr>
        <p:spPr>
          <a:xfrm>
            <a:off x="6093672" y="2980835"/>
            <a:ext cx="2585400" cy="1374000"/>
          </a:xfrm>
          <a:prstGeom prst="roundRect">
            <a:avLst>
              <a:gd fmla="val 7567"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sz="1000">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gray">
  <p:cSld name="CUSTOM_5_1_1">
    <p:bg>
      <p:bgPr>
        <a:solidFill>
          <a:schemeClr val="lt2"/>
        </a:solidFill>
      </p:bgPr>
    </p:bg>
    <p:spTree>
      <p:nvGrpSpPr>
        <p:cNvPr id="16" name="Shape 16"/>
        <p:cNvGrpSpPr/>
        <p:nvPr/>
      </p:nvGrpSpPr>
      <p:grpSpPr>
        <a:xfrm>
          <a:off x="0" y="0"/>
          <a:ext cx="0" cy="0"/>
          <a:chOff x="0" y="0"/>
          <a:chExt cx="0" cy="0"/>
        </a:xfrm>
      </p:grpSpPr>
      <p:sp>
        <p:nvSpPr>
          <p:cNvPr id="17" name="Google Shape;17;p4"/>
          <p:cNvSpPr txBox="1"/>
          <p:nvPr>
            <p:ph type="title"/>
          </p:nvPr>
        </p:nvSpPr>
        <p:spPr>
          <a:xfrm>
            <a:off x="577075" y="1152100"/>
            <a:ext cx="4294200" cy="2059500"/>
          </a:xfrm>
          <a:prstGeom prst="rect">
            <a:avLst/>
          </a:prstGeom>
        </p:spPr>
        <p:txBody>
          <a:bodyPr anchorCtr="0" anchor="b" bIns="0" lIns="0" spcFirstLastPara="1" rIns="0" wrap="square" tIns="0">
            <a:noAutofit/>
          </a:bodyPr>
          <a:lstStyle>
            <a:lvl1pPr lvl="0" rtl="0">
              <a:spcBef>
                <a:spcPts val="0"/>
              </a:spcBef>
              <a:spcAft>
                <a:spcPts val="0"/>
              </a:spcAft>
              <a:buSzPts val="4200"/>
              <a:buNone/>
              <a:defRPr sz="4200"/>
            </a:lvl1pPr>
            <a:lvl2pPr lvl="1" rtl="0">
              <a:spcBef>
                <a:spcPts val="0"/>
              </a:spcBef>
              <a:spcAft>
                <a:spcPts val="0"/>
              </a:spcAft>
              <a:buSzPts val="2700"/>
              <a:buNone/>
              <a:defRPr sz="2700">
                <a:latin typeface="Space Grotesk SemiBold"/>
                <a:ea typeface="Space Grotesk SemiBold"/>
                <a:cs typeface="Space Grotesk SemiBold"/>
                <a:sym typeface="Space Grotesk SemiBold"/>
              </a:defRPr>
            </a:lvl2pPr>
            <a:lvl3pPr lvl="2" rtl="0">
              <a:spcBef>
                <a:spcPts val="0"/>
              </a:spcBef>
              <a:spcAft>
                <a:spcPts val="0"/>
              </a:spcAft>
              <a:buSzPts val="2700"/>
              <a:buNone/>
              <a:defRPr sz="2700">
                <a:latin typeface="Space Grotesk SemiBold"/>
                <a:ea typeface="Space Grotesk SemiBold"/>
                <a:cs typeface="Space Grotesk SemiBold"/>
                <a:sym typeface="Space Grotesk SemiBold"/>
              </a:defRPr>
            </a:lvl3pPr>
            <a:lvl4pPr lvl="3" rtl="0">
              <a:spcBef>
                <a:spcPts val="0"/>
              </a:spcBef>
              <a:spcAft>
                <a:spcPts val="0"/>
              </a:spcAft>
              <a:buSzPts val="2700"/>
              <a:buNone/>
              <a:defRPr sz="2700">
                <a:latin typeface="Space Grotesk SemiBold"/>
                <a:ea typeface="Space Grotesk SemiBold"/>
                <a:cs typeface="Space Grotesk SemiBold"/>
                <a:sym typeface="Space Grotesk SemiBold"/>
              </a:defRPr>
            </a:lvl4pPr>
            <a:lvl5pPr lvl="4" rtl="0">
              <a:spcBef>
                <a:spcPts val="0"/>
              </a:spcBef>
              <a:spcAft>
                <a:spcPts val="0"/>
              </a:spcAft>
              <a:buSzPts val="2700"/>
              <a:buNone/>
              <a:defRPr sz="2700">
                <a:latin typeface="Space Grotesk SemiBold"/>
                <a:ea typeface="Space Grotesk SemiBold"/>
                <a:cs typeface="Space Grotesk SemiBold"/>
                <a:sym typeface="Space Grotesk SemiBold"/>
              </a:defRPr>
            </a:lvl5pPr>
            <a:lvl6pPr lvl="5" rtl="0">
              <a:spcBef>
                <a:spcPts val="0"/>
              </a:spcBef>
              <a:spcAft>
                <a:spcPts val="0"/>
              </a:spcAft>
              <a:buSzPts val="2700"/>
              <a:buNone/>
              <a:defRPr sz="2700">
                <a:latin typeface="Space Grotesk SemiBold"/>
                <a:ea typeface="Space Grotesk SemiBold"/>
                <a:cs typeface="Space Grotesk SemiBold"/>
                <a:sym typeface="Space Grotesk SemiBold"/>
              </a:defRPr>
            </a:lvl6pPr>
            <a:lvl7pPr lvl="6" rtl="0">
              <a:spcBef>
                <a:spcPts val="0"/>
              </a:spcBef>
              <a:spcAft>
                <a:spcPts val="0"/>
              </a:spcAft>
              <a:buSzPts val="2700"/>
              <a:buNone/>
              <a:defRPr sz="2700">
                <a:latin typeface="Space Grotesk SemiBold"/>
                <a:ea typeface="Space Grotesk SemiBold"/>
                <a:cs typeface="Space Grotesk SemiBold"/>
                <a:sym typeface="Space Grotesk SemiBold"/>
              </a:defRPr>
            </a:lvl7pPr>
            <a:lvl8pPr lvl="7" rtl="0">
              <a:spcBef>
                <a:spcPts val="0"/>
              </a:spcBef>
              <a:spcAft>
                <a:spcPts val="0"/>
              </a:spcAft>
              <a:buSzPts val="2700"/>
              <a:buNone/>
              <a:defRPr sz="2700">
                <a:latin typeface="Space Grotesk SemiBold"/>
                <a:ea typeface="Space Grotesk SemiBold"/>
                <a:cs typeface="Space Grotesk SemiBold"/>
                <a:sym typeface="Space Grotesk SemiBold"/>
              </a:defRPr>
            </a:lvl8pPr>
            <a:lvl9pPr lvl="8" rtl="0">
              <a:spcBef>
                <a:spcPts val="0"/>
              </a:spcBef>
              <a:spcAft>
                <a:spcPts val="0"/>
              </a:spcAft>
              <a:buSzPts val="2700"/>
              <a:buNone/>
              <a:defRPr sz="2700">
                <a:latin typeface="Space Grotesk SemiBold"/>
                <a:ea typeface="Space Grotesk SemiBold"/>
                <a:cs typeface="Space Grotesk SemiBold"/>
                <a:sym typeface="Space Grotesk SemiBold"/>
              </a:defRPr>
            </a:lvl9pPr>
          </a:lstStyle>
          <a:p/>
        </p:txBody>
      </p:sp>
      <p:sp>
        <p:nvSpPr>
          <p:cNvPr id="18" name="Google Shape;18;p4"/>
          <p:cNvSpPr txBox="1"/>
          <p:nvPr>
            <p:ph idx="2" type="title"/>
          </p:nvPr>
        </p:nvSpPr>
        <p:spPr>
          <a:xfrm>
            <a:off x="577075" y="3299850"/>
            <a:ext cx="4294200" cy="1033800"/>
          </a:xfrm>
          <a:prstGeom prst="rect">
            <a:avLst/>
          </a:prstGeom>
        </p:spPr>
        <p:txBody>
          <a:bodyPr anchorCtr="0" anchor="t" bIns="0" lIns="0" spcFirstLastPara="1" rIns="0" wrap="square" tIns="0">
            <a:noAutofit/>
          </a:bodyPr>
          <a:lstStyle>
            <a:lvl1pPr lvl="0" rtl="0">
              <a:spcBef>
                <a:spcPts val="0"/>
              </a:spcBef>
              <a:spcAft>
                <a:spcPts val="0"/>
              </a:spcAft>
              <a:buClr>
                <a:schemeClr val="accent3"/>
              </a:buClr>
              <a:buSzPts val="2200"/>
              <a:buFont typeface="Space Grotesk"/>
              <a:buNone/>
              <a:defRPr b="0" sz="2200">
                <a:solidFill>
                  <a:schemeClr val="accent3"/>
                </a:solidFill>
                <a:latin typeface="Space Grotesk"/>
                <a:ea typeface="Space Grotesk"/>
                <a:cs typeface="Space Grotesk"/>
                <a:sym typeface="Space Grotesk"/>
              </a:defRPr>
            </a:lvl1pPr>
            <a:lvl2pPr lvl="1" rtl="0">
              <a:spcBef>
                <a:spcPts val="0"/>
              </a:spcBef>
              <a:spcAft>
                <a:spcPts val="0"/>
              </a:spcAft>
              <a:buClr>
                <a:schemeClr val="accent3"/>
              </a:buClr>
              <a:buSzPts val="2200"/>
              <a:buNone/>
              <a:defRPr sz="2200">
                <a:solidFill>
                  <a:schemeClr val="accent3"/>
                </a:solidFill>
                <a:latin typeface="Space Grotesk SemiBold"/>
                <a:ea typeface="Space Grotesk SemiBold"/>
                <a:cs typeface="Space Grotesk SemiBold"/>
                <a:sym typeface="Space Grotesk SemiBold"/>
              </a:defRPr>
            </a:lvl2pPr>
            <a:lvl3pPr lvl="2" rtl="0">
              <a:spcBef>
                <a:spcPts val="0"/>
              </a:spcBef>
              <a:spcAft>
                <a:spcPts val="0"/>
              </a:spcAft>
              <a:buClr>
                <a:schemeClr val="accent3"/>
              </a:buClr>
              <a:buSzPts val="2200"/>
              <a:buNone/>
              <a:defRPr sz="2200">
                <a:solidFill>
                  <a:schemeClr val="accent3"/>
                </a:solidFill>
                <a:latin typeface="Space Grotesk SemiBold"/>
                <a:ea typeface="Space Grotesk SemiBold"/>
                <a:cs typeface="Space Grotesk SemiBold"/>
                <a:sym typeface="Space Grotesk SemiBold"/>
              </a:defRPr>
            </a:lvl3pPr>
            <a:lvl4pPr lvl="3" rtl="0">
              <a:spcBef>
                <a:spcPts val="0"/>
              </a:spcBef>
              <a:spcAft>
                <a:spcPts val="0"/>
              </a:spcAft>
              <a:buClr>
                <a:schemeClr val="accent3"/>
              </a:buClr>
              <a:buSzPts val="2200"/>
              <a:buNone/>
              <a:defRPr sz="2200">
                <a:solidFill>
                  <a:schemeClr val="accent3"/>
                </a:solidFill>
                <a:latin typeface="Space Grotesk SemiBold"/>
                <a:ea typeface="Space Grotesk SemiBold"/>
                <a:cs typeface="Space Grotesk SemiBold"/>
                <a:sym typeface="Space Grotesk SemiBold"/>
              </a:defRPr>
            </a:lvl4pPr>
            <a:lvl5pPr lvl="4" rtl="0">
              <a:spcBef>
                <a:spcPts val="0"/>
              </a:spcBef>
              <a:spcAft>
                <a:spcPts val="0"/>
              </a:spcAft>
              <a:buClr>
                <a:schemeClr val="accent3"/>
              </a:buClr>
              <a:buSzPts val="2200"/>
              <a:buNone/>
              <a:defRPr sz="2200">
                <a:solidFill>
                  <a:schemeClr val="accent3"/>
                </a:solidFill>
                <a:latin typeface="Space Grotesk SemiBold"/>
                <a:ea typeface="Space Grotesk SemiBold"/>
                <a:cs typeface="Space Grotesk SemiBold"/>
                <a:sym typeface="Space Grotesk SemiBold"/>
              </a:defRPr>
            </a:lvl5pPr>
            <a:lvl6pPr lvl="5" rtl="0">
              <a:spcBef>
                <a:spcPts val="0"/>
              </a:spcBef>
              <a:spcAft>
                <a:spcPts val="0"/>
              </a:spcAft>
              <a:buClr>
                <a:schemeClr val="accent3"/>
              </a:buClr>
              <a:buSzPts val="2200"/>
              <a:buNone/>
              <a:defRPr sz="2200">
                <a:solidFill>
                  <a:schemeClr val="accent3"/>
                </a:solidFill>
                <a:latin typeface="Space Grotesk SemiBold"/>
                <a:ea typeface="Space Grotesk SemiBold"/>
                <a:cs typeface="Space Grotesk SemiBold"/>
                <a:sym typeface="Space Grotesk SemiBold"/>
              </a:defRPr>
            </a:lvl6pPr>
            <a:lvl7pPr lvl="6" rtl="0">
              <a:spcBef>
                <a:spcPts val="0"/>
              </a:spcBef>
              <a:spcAft>
                <a:spcPts val="0"/>
              </a:spcAft>
              <a:buClr>
                <a:schemeClr val="accent3"/>
              </a:buClr>
              <a:buSzPts val="2200"/>
              <a:buNone/>
              <a:defRPr sz="2200">
                <a:solidFill>
                  <a:schemeClr val="accent3"/>
                </a:solidFill>
                <a:latin typeface="Space Grotesk SemiBold"/>
                <a:ea typeface="Space Grotesk SemiBold"/>
                <a:cs typeface="Space Grotesk SemiBold"/>
                <a:sym typeface="Space Grotesk SemiBold"/>
              </a:defRPr>
            </a:lvl7pPr>
            <a:lvl8pPr lvl="7" rtl="0">
              <a:spcBef>
                <a:spcPts val="0"/>
              </a:spcBef>
              <a:spcAft>
                <a:spcPts val="0"/>
              </a:spcAft>
              <a:buClr>
                <a:schemeClr val="accent3"/>
              </a:buClr>
              <a:buSzPts val="2200"/>
              <a:buNone/>
              <a:defRPr sz="2200">
                <a:solidFill>
                  <a:schemeClr val="accent3"/>
                </a:solidFill>
                <a:latin typeface="Space Grotesk SemiBold"/>
                <a:ea typeface="Space Grotesk SemiBold"/>
                <a:cs typeface="Space Grotesk SemiBold"/>
                <a:sym typeface="Space Grotesk SemiBold"/>
              </a:defRPr>
            </a:lvl8pPr>
            <a:lvl9pPr lvl="8" rtl="0">
              <a:spcBef>
                <a:spcPts val="0"/>
              </a:spcBef>
              <a:spcAft>
                <a:spcPts val="0"/>
              </a:spcAft>
              <a:buClr>
                <a:schemeClr val="accent3"/>
              </a:buClr>
              <a:buSzPts val="2200"/>
              <a:buNone/>
              <a:defRPr sz="2200">
                <a:solidFill>
                  <a:schemeClr val="accent3"/>
                </a:solidFill>
                <a:latin typeface="Space Grotesk SemiBold"/>
                <a:ea typeface="Space Grotesk SemiBold"/>
                <a:cs typeface="Space Grotesk SemiBold"/>
                <a:sym typeface="Space Grotesk SemiBold"/>
              </a:defRPr>
            </a:lvl9pPr>
          </a:lstStyle>
          <a:p/>
        </p:txBody>
      </p:sp>
      <p:pic>
        <p:nvPicPr>
          <p:cNvPr id="19" name="Google Shape;19;p4"/>
          <p:cNvPicPr preferRelativeResize="0"/>
          <p:nvPr/>
        </p:nvPicPr>
        <p:blipFill rotWithShape="1">
          <a:blip r:embed="rId2">
            <a:alphaModFix/>
          </a:blip>
          <a:srcRect b="0" l="99" r="99" t="0"/>
          <a:stretch/>
        </p:blipFill>
        <p:spPr>
          <a:xfrm>
            <a:off x="319848" y="103019"/>
            <a:ext cx="1604025" cy="99382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title-light">
  <p:cSld name="CUSTOM_6_1_1_1_1_1_1_1_1_1_1_1_1_2">
    <p:bg>
      <p:bgPr>
        <a:solidFill>
          <a:srgbClr val="FFFFFF"/>
        </a:solidFill>
      </p:bgPr>
    </p:bg>
    <p:spTree>
      <p:nvGrpSpPr>
        <p:cNvPr id="129" name="Shape 129"/>
        <p:cNvGrpSpPr/>
        <p:nvPr/>
      </p:nvGrpSpPr>
      <p:grpSpPr>
        <a:xfrm>
          <a:off x="0" y="0"/>
          <a:ext cx="0" cy="0"/>
          <a:chOff x="0" y="0"/>
          <a:chExt cx="0" cy="0"/>
        </a:xfrm>
      </p:grpSpPr>
      <p:sp>
        <p:nvSpPr>
          <p:cNvPr id="130" name="Google Shape;130;p31"/>
          <p:cNvSpPr txBox="1"/>
          <p:nvPr>
            <p:ph type="title"/>
          </p:nvPr>
        </p:nvSpPr>
        <p:spPr>
          <a:xfrm>
            <a:off x="463300" y="445025"/>
            <a:ext cx="8215800" cy="489600"/>
          </a:xfrm>
          <a:prstGeom prst="rect">
            <a:avLst/>
          </a:prstGeom>
        </p:spPr>
        <p:txBody>
          <a:bodyPr anchorCtr="0" anchor="ctr" bIns="0" lIns="0" spcFirstLastPara="1" rIns="0" wrap="square" tIns="0">
            <a:noAutofit/>
          </a:bodyPr>
          <a:lstStyle>
            <a:lvl1pPr lvl="0" rtl="0">
              <a:spcBef>
                <a:spcPts val="0"/>
              </a:spcBef>
              <a:spcAft>
                <a:spcPts val="0"/>
              </a:spcAft>
              <a:buSzPts val="2800"/>
              <a:buNone/>
              <a:defRPr sz="2800"/>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6_1_1_1_1_1_1_1_1_1_1_1_1_2_1">
    <p:bg>
      <p:bgPr>
        <a:solidFill>
          <a:srgbClr val="FFFFFF"/>
        </a:solidFill>
      </p:bgPr>
    </p:bg>
    <p:spTree>
      <p:nvGrpSpPr>
        <p:cNvPr id="131" name="Shape 131"/>
        <p:cNvGrpSpPr/>
        <p:nvPr/>
      </p:nvGrpSpPr>
      <p:grpSpPr>
        <a:xfrm>
          <a:off x="0" y="0"/>
          <a:ext cx="0" cy="0"/>
          <a:chOff x="0" y="0"/>
          <a:chExt cx="0" cy="0"/>
        </a:xfrm>
      </p:grpSpPr>
      <p:sp>
        <p:nvSpPr>
          <p:cNvPr id="132" name="Google Shape;132;p32"/>
          <p:cNvSpPr txBox="1"/>
          <p:nvPr>
            <p:ph type="title"/>
          </p:nvPr>
        </p:nvSpPr>
        <p:spPr>
          <a:xfrm>
            <a:off x="463300" y="445025"/>
            <a:ext cx="8215800" cy="489600"/>
          </a:xfrm>
          <a:prstGeom prst="rect">
            <a:avLst/>
          </a:prstGeom>
        </p:spPr>
        <p:txBody>
          <a:bodyPr anchorCtr="0" anchor="ctr" bIns="0" lIns="0" spcFirstLastPara="1" rIns="0" wrap="square" tIns="0">
            <a:noAutofit/>
          </a:bodyPr>
          <a:lstStyle>
            <a:lvl1pPr lvl="0" rtl="0">
              <a:spcBef>
                <a:spcPts val="0"/>
              </a:spcBef>
              <a:spcAft>
                <a:spcPts val="0"/>
              </a:spcAft>
              <a:buSzPts val="2800"/>
              <a:buNone/>
              <a:defRPr sz="2800"/>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3" name="Google Shape;133;p32"/>
          <p:cNvSpPr/>
          <p:nvPr/>
        </p:nvSpPr>
        <p:spPr>
          <a:xfrm>
            <a:off x="1147980" y="1954459"/>
            <a:ext cx="1601100" cy="1601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2"/>
          <p:cNvSpPr txBox="1"/>
          <p:nvPr>
            <p:ph idx="1" type="body"/>
          </p:nvPr>
        </p:nvSpPr>
        <p:spPr>
          <a:xfrm>
            <a:off x="3001850" y="1605550"/>
            <a:ext cx="5449500" cy="1893600"/>
          </a:xfrm>
          <a:prstGeom prst="rect">
            <a:avLst/>
          </a:prstGeom>
        </p:spPr>
        <p:txBody>
          <a:bodyPr anchorCtr="0" anchor="t" bIns="0" lIns="0" spcFirstLastPara="1" rIns="0" wrap="square" tIns="0">
            <a:noAutofit/>
          </a:bodyPr>
          <a:lstStyle>
            <a:lvl1pPr indent="-336550" lvl="0" marL="457200">
              <a:spcBef>
                <a:spcPts val="0"/>
              </a:spcBef>
              <a:spcAft>
                <a:spcPts val="0"/>
              </a:spcAft>
              <a:buSzPts val="1700"/>
              <a:buFont typeface="Instrument Sans SemiBold"/>
              <a:buChar char="■"/>
              <a:defRPr>
                <a:latin typeface="Instrument Sans SemiBold"/>
                <a:ea typeface="Instrument Sans SemiBold"/>
                <a:cs typeface="Instrument Sans SemiBold"/>
                <a:sym typeface="Instrument Sans SemiBold"/>
              </a:defRPr>
            </a:lvl1pPr>
            <a:lvl2pPr indent="-317500" lvl="1" marL="914400">
              <a:spcBef>
                <a:spcPts val="500"/>
              </a:spcBef>
              <a:spcAft>
                <a:spcPts val="0"/>
              </a:spcAft>
              <a:buSzPts val="1400"/>
              <a:buFont typeface="Instrument Sans SemiBold"/>
              <a:buChar char="+"/>
              <a:defRPr>
                <a:latin typeface="Instrument Sans SemiBold"/>
                <a:ea typeface="Instrument Sans SemiBold"/>
                <a:cs typeface="Instrument Sans SemiBold"/>
                <a:sym typeface="Instrument Sans SemiBold"/>
              </a:defRPr>
            </a:lvl2pPr>
            <a:lvl3pPr indent="-317500" lvl="2" marL="1371600">
              <a:spcBef>
                <a:spcPts val="500"/>
              </a:spcBef>
              <a:spcAft>
                <a:spcPts val="0"/>
              </a:spcAft>
              <a:buSzPts val="1400"/>
              <a:buChar char="⬜"/>
              <a:defRPr/>
            </a:lvl3pPr>
            <a:lvl4pPr indent="-304800" lvl="3" marL="1828800">
              <a:spcBef>
                <a:spcPts val="500"/>
              </a:spcBef>
              <a:spcAft>
                <a:spcPts val="0"/>
              </a:spcAft>
              <a:buSzPts val="1200"/>
              <a:buFont typeface="Instrument Sans"/>
              <a:buChar char="●"/>
              <a:defRPr>
                <a:latin typeface="Instrument Sans"/>
                <a:ea typeface="Instrument Sans"/>
                <a:cs typeface="Instrument Sans"/>
                <a:sym typeface="Instrument Sans"/>
              </a:defRPr>
            </a:lvl4pPr>
            <a:lvl5pPr indent="-304800" lvl="4" marL="2286000">
              <a:spcBef>
                <a:spcPts val="500"/>
              </a:spcBef>
              <a:spcAft>
                <a:spcPts val="0"/>
              </a:spcAft>
              <a:buSzPts val="1200"/>
              <a:buFont typeface="Instrument Sans"/>
              <a:buChar char="○"/>
              <a:defRPr>
                <a:latin typeface="Instrument Sans"/>
                <a:ea typeface="Instrument Sans"/>
                <a:cs typeface="Instrument Sans"/>
                <a:sym typeface="Instrument Sans"/>
              </a:defRPr>
            </a:lvl5pPr>
            <a:lvl6pPr indent="-304800" lvl="5" marL="2743200">
              <a:spcBef>
                <a:spcPts val="500"/>
              </a:spcBef>
              <a:spcAft>
                <a:spcPts val="0"/>
              </a:spcAft>
              <a:buSzPts val="1200"/>
              <a:buFont typeface="Instrument Sans"/>
              <a:buChar char="+"/>
              <a:defRPr>
                <a:latin typeface="Instrument Sans"/>
                <a:ea typeface="Instrument Sans"/>
                <a:cs typeface="Instrument Sans"/>
                <a:sym typeface="Instrument Sans"/>
              </a:defRPr>
            </a:lvl6pPr>
            <a:lvl7pPr indent="-304800" lvl="6" marL="3200400">
              <a:spcBef>
                <a:spcPts val="500"/>
              </a:spcBef>
              <a:spcAft>
                <a:spcPts val="0"/>
              </a:spcAft>
              <a:buSzPts val="1200"/>
              <a:buFont typeface="Instrument Sans"/>
              <a:buChar char="●"/>
              <a:defRPr>
                <a:latin typeface="Instrument Sans"/>
                <a:ea typeface="Instrument Sans"/>
                <a:cs typeface="Instrument Sans"/>
                <a:sym typeface="Instrument Sans"/>
              </a:defRPr>
            </a:lvl7pPr>
            <a:lvl8pPr indent="-304800" lvl="7" marL="3657600">
              <a:spcBef>
                <a:spcPts val="500"/>
              </a:spcBef>
              <a:spcAft>
                <a:spcPts val="0"/>
              </a:spcAft>
              <a:buSzPts val="1200"/>
              <a:buFont typeface="Instrument Sans"/>
              <a:buChar char="○"/>
              <a:defRPr>
                <a:latin typeface="Instrument Sans"/>
                <a:ea typeface="Instrument Sans"/>
                <a:cs typeface="Instrument Sans"/>
                <a:sym typeface="Instrument Sans"/>
              </a:defRPr>
            </a:lvl8pPr>
            <a:lvl9pPr indent="-304800" lvl="8" marL="4114800">
              <a:spcBef>
                <a:spcPts val="500"/>
              </a:spcBef>
              <a:spcAft>
                <a:spcPts val="500"/>
              </a:spcAft>
              <a:buSzPts val="1200"/>
              <a:buFont typeface="Instrument Sans"/>
              <a:buChar char="■"/>
              <a:defRPr>
                <a:latin typeface="Instrument Sans"/>
                <a:ea typeface="Instrument Sans"/>
                <a:cs typeface="Instrument Sans"/>
                <a:sym typeface="Instrument Sans"/>
              </a:defRPr>
            </a:lvl9pPr>
          </a:lstStyle>
          <a:p/>
        </p:txBody>
      </p:sp>
      <p:sp>
        <p:nvSpPr>
          <p:cNvPr id="135" name="Google Shape;135;p32"/>
          <p:cNvSpPr txBox="1"/>
          <p:nvPr>
            <p:ph idx="2" type="body"/>
          </p:nvPr>
        </p:nvSpPr>
        <p:spPr>
          <a:xfrm>
            <a:off x="3001850" y="3652950"/>
            <a:ext cx="5449500" cy="346500"/>
          </a:xfrm>
          <a:prstGeom prst="rect">
            <a:avLst/>
          </a:prstGeom>
        </p:spPr>
        <p:txBody>
          <a:bodyPr anchorCtr="0" anchor="t" bIns="0" lIns="0" spcFirstLastPara="1" rIns="0" wrap="square" tIns="0">
            <a:noAutofit/>
          </a:bodyPr>
          <a:lstStyle>
            <a:lvl1pPr indent="-336550" lvl="0" marL="457200" rtl="0">
              <a:spcBef>
                <a:spcPts val="0"/>
              </a:spcBef>
              <a:spcAft>
                <a:spcPts val="0"/>
              </a:spcAft>
              <a:buSzPts val="1700"/>
              <a:buFont typeface="Space Grotesk Light"/>
              <a:buChar char="■"/>
              <a:defRPr>
                <a:latin typeface="Space Grotesk Light"/>
                <a:ea typeface="Space Grotesk Light"/>
                <a:cs typeface="Space Grotesk Light"/>
                <a:sym typeface="Space Grotesk Light"/>
              </a:defRPr>
            </a:lvl1pPr>
            <a:lvl2pPr indent="-317500" lvl="1" marL="914400" rtl="0">
              <a:spcBef>
                <a:spcPts val="500"/>
              </a:spcBef>
              <a:spcAft>
                <a:spcPts val="0"/>
              </a:spcAft>
              <a:buSzPts val="1400"/>
              <a:buFont typeface="Instrument Sans SemiBold"/>
              <a:buChar char="+"/>
              <a:defRPr>
                <a:latin typeface="Instrument Sans SemiBold"/>
                <a:ea typeface="Instrument Sans SemiBold"/>
                <a:cs typeface="Instrument Sans SemiBold"/>
                <a:sym typeface="Instrument Sans SemiBold"/>
              </a:defRPr>
            </a:lvl2pPr>
            <a:lvl3pPr indent="-317500" lvl="2" marL="1371600" rtl="0">
              <a:spcBef>
                <a:spcPts val="500"/>
              </a:spcBef>
              <a:spcAft>
                <a:spcPts val="0"/>
              </a:spcAft>
              <a:buSzPts val="1400"/>
              <a:buChar char="⬜"/>
              <a:defRPr/>
            </a:lvl3pPr>
            <a:lvl4pPr indent="-304800" lvl="3" marL="1828800" rtl="0">
              <a:spcBef>
                <a:spcPts val="500"/>
              </a:spcBef>
              <a:spcAft>
                <a:spcPts val="0"/>
              </a:spcAft>
              <a:buSzPts val="1200"/>
              <a:buFont typeface="Instrument Sans"/>
              <a:buChar char="●"/>
              <a:defRPr>
                <a:latin typeface="Instrument Sans"/>
                <a:ea typeface="Instrument Sans"/>
                <a:cs typeface="Instrument Sans"/>
                <a:sym typeface="Instrument Sans"/>
              </a:defRPr>
            </a:lvl4pPr>
            <a:lvl5pPr indent="-304800" lvl="4" marL="2286000" rtl="0">
              <a:spcBef>
                <a:spcPts val="500"/>
              </a:spcBef>
              <a:spcAft>
                <a:spcPts val="0"/>
              </a:spcAft>
              <a:buSzPts val="1200"/>
              <a:buFont typeface="Instrument Sans"/>
              <a:buChar char="○"/>
              <a:defRPr>
                <a:latin typeface="Instrument Sans"/>
                <a:ea typeface="Instrument Sans"/>
                <a:cs typeface="Instrument Sans"/>
                <a:sym typeface="Instrument Sans"/>
              </a:defRPr>
            </a:lvl5pPr>
            <a:lvl6pPr indent="-304800" lvl="5" marL="2743200" rtl="0">
              <a:spcBef>
                <a:spcPts val="500"/>
              </a:spcBef>
              <a:spcAft>
                <a:spcPts val="0"/>
              </a:spcAft>
              <a:buSzPts val="1200"/>
              <a:buFont typeface="Instrument Sans"/>
              <a:buChar char="+"/>
              <a:defRPr>
                <a:latin typeface="Instrument Sans"/>
                <a:ea typeface="Instrument Sans"/>
                <a:cs typeface="Instrument Sans"/>
                <a:sym typeface="Instrument Sans"/>
              </a:defRPr>
            </a:lvl6pPr>
            <a:lvl7pPr indent="-304800" lvl="6" marL="3200400" rtl="0">
              <a:spcBef>
                <a:spcPts val="500"/>
              </a:spcBef>
              <a:spcAft>
                <a:spcPts val="0"/>
              </a:spcAft>
              <a:buSzPts val="1200"/>
              <a:buFont typeface="Instrument Sans"/>
              <a:buChar char="●"/>
              <a:defRPr>
                <a:latin typeface="Instrument Sans"/>
                <a:ea typeface="Instrument Sans"/>
                <a:cs typeface="Instrument Sans"/>
                <a:sym typeface="Instrument Sans"/>
              </a:defRPr>
            </a:lvl7pPr>
            <a:lvl8pPr indent="-304800" lvl="7" marL="3657600" rtl="0">
              <a:spcBef>
                <a:spcPts val="500"/>
              </a:spcBef>
              <a:spcAft>
                <a:spcPts val="0"/>
              </a:spcAft>
              <a:buSzPts val="1200"/>
              <a:buFont typeface="Instrument Sans"/>
              <a:buChar char="○"/>
              <a:defRPr>
                <a:latin typeface="Instrument Sans"/>
                <a:ea typeface="Instrument Sans"/>
                <a:cs typeface="Instrument Sans"/>
                <a:sym typeface="Instrument Sans"/>
              </a:defRPr>
            </a:lvl8pPr>
            <a:lvl9pPr indent="-304800" lvl="8" marL="4114800" rtl="0">
              <a:spcBef>
                <a:spcPts val="500"/>
              </a:spcBef>
              <a:spcAft>
                <a:spcPts val="500"/>
              </a:spcAft>
              <a:buSzPts val="1200"/>
              <a:buFont typeface="Instrument Sans"/>
              <a:buChar char="■"/>
              <a:defRPr>
                <a:latin typeface="Instrument Sans"/>
                <a:ea typeface="Instrument Sans"/>
                <a:cs typeface="Instrument Sans"/>
                <a:sym typeface="Instrument Sans"/>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you-1-dark">
  <p:cSld name="CUSTOM_6_1_1_1_1_1_1_1_1_1_1_1_1_1">
    <p:bg>
      <p:bgPr>
        <a:solidFill>
          <a:schemeClr val="dk1"/>
        </a:solidFill>
      </p:bgPr>
    </p:bg>
    <p:spTree>
      <p:nvGrpSpPr>
        <p:cNvPr id="136" name="Shape 136"/>
        <p:cNvGrpSpPr/>
        <p:nvPr/>
      </p:nvGrpSpPr>
      <p:grpSpPr>
        <a:xfrm>
          <a:off x="0" y="0"/>
          <a:ext cx="0" cy="0"/>
          <a:chOff x="0" y="0"/>
          <a:chExt cx="0" cy="0"/>
        </a:xfrm>
      </p:grpSpPr>
      <p:sp>
        <p:nvSpPr>
          <p:cNvPr id="137" name="Google Shape;137;p33"/>
          <p:cNvSpPr txBox="1"/>
          <p:nvPr/>
        </p:nvSpPr>
        <p:spPr>
          <a:xfrm>
            <a:off x="468750" y="1658325"/>
            <a:ext cx="8206500" cy="2031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8500">
                <a:solidFill>
                  <a:schemeClr val="lt1"/>
                </a:solidFill>
                <a:latin typeface="Instrument Sans"/>
                <a:ea typeface="Instrument Sans"/>
                <a:cs typeface="Instrument Sans"/>
                <a:sym typeface="Instrument Sans"/>
              </a:rPr>
              <a:t>Thank </a:t>
            </a:r>
            <a:r>
              <a:rPr b="1" lang="en" sz="8500">
                <a:solidFill>
                  <a:srgbClr val="D2F401"/>
                </a:solidFill>
                <a:latin typeface="Instrument Sans"/>
                <a:ea typeface="Instrument Sans"/>
                <a:cs typeface="Instrument Sans"/>
                <a:sym typeface="Instrument Sans"/>
              </a:rPr>
              <a:t>you</a:t>
            </a:r>
            <a:r>
              <a:rPr b="1" lang="en" sz="8500">
                <a:solidFill>
                  <a:schemeClr val="lt1"/>
                </a:solidFill>
                <a:latin typeface="Instrument Sans"/>
                <a:ea typeface="Instrument Sans"/>
                <a:cs typeface="Instrument Sans"/>
                <a:sym typeface="Instrument Sans"/>
              </a:rPr>
              <a:t>.</a:t>
            </a:r>
            <a:endParaRPr b="1" sz="8500">
              <a:solidFill>
                <a:schemeClr val="lt1"/>
              </a:solidFill>
              <a:latin typeface="Instrument Sans"/>
              <a:ea typeface="Instrument Sans"/>
              <a:cs typeface="Instrument Sans"/>
              <a:sym typeface="Instrument Sans"/>
            </a:endParaRPr>
          </a:p>
        </p:txBody>
      </p:sp>
      <p:pic>
        <p:nvPicPr>
          <p:cNvPr id="138" name="Google Shape;138;p33"/>
          <p:cNvPicPr preferRelativeResize="0"/>
          <p:nvPr/>
        </p:nvPicPr>
        <p:blipFill>
          <a:blip r:embed="rId2">
            <a:alphaModFix/>
          </a:blip>
          <a:stretch>
            <a:fillRect/>
          </a:stretch>
        </p:blipFill>
        <p:spPr>
          <a:xfrm>
            <a:off x="319848" y="103019"/>
            <a:ext cx="1604025" cy="99382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you-1-light">
  <p:cSld name="CUSTOM_6_1_1_1_1_1_1_1_1_1_1_1_1_1_1">
    <p:bg>
      <p:bgPr>
        <a:solidFill>
          <a:schemeClr val="lt1"/>
        </a:solidFill>
      </p:bgPr>
    </p:bg>
    <p:spTree>
      <p:nvGrpSpPr>
        <p:cNvPr id="139" name="Shape 139"/>
        <p:cNvGrpSpPr/>
        <p:nvPr/>
      </p:nvGrpSpPr>
      <p:grpSpPr>
        <a:xfrm>
          <a:off x="0" y="0"/>
          <a:ext cx="0" cy="0"/>
          <a:chOff x="0" y="0"/>
          <a:chExt cx="0" cy="0"/>
        </a:xfrm>
      </p:grpSpPr>
      <p:sp>
        <p:nvSpPr>
          <p:cNvPr id="140" name="Google Shape;140;p34"/>
          <p:cNvSpPr txBox="1"/>
          <p:nvPr/>
        </p:nvSpPr>
        <p:spPr>
          <a:xfrm>
            <a:off x="468750" y="1658325"/>
            <a:ext cx="8206500" cy="2031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8500">
                <a:solidFill>
                  <a:srgbClr val="0C0F10"/>
                </a:solidFill>
                <a:latin typeface="Instrument Sans"/>
                <a:ea typeface="Instrument Sans"/>
                <a:cs typeface="Instrument Sans"/>
                <a:sym typeface="Instrument Sans"/>
              </a:rPr>
              <a:t>Thank</a:t>
            </a:r>
            <a:r>
              <a:rPr b="1" lang="en" sz="8500">
                <a:solidFill>
                  <a:schemeClr val="dk1"/>
                </a:solidFill>
                <a:latin typeface="Instrument Sans"/>
                <a:ea typeface="Instrument Sans"/>
                <a:cs typeface="Instrument Sans"/>
                <a:sym typeface="Instrument Sans"/>
              </a:rPr>
              <a:t> </a:t>
            </a:r>
            <a:r>
              <a:rPr b="1" lang="en" sz="8500">
                <a:solidFill>
                  <a:srgbClr val="6046FF"/>
                </a:solidFill>
                <a:latin typeface="Instrument Sans"/>
                <a:ea typeface="Instrument Sans"/>
                <a:cs typeface="Instrument Sans"/>
                <a:sym typeface="Instrument Sans"/>
              </a:rPr>
              <a:t>you</a:t>
            </a:r>
            <a:r>
              <a:rPr b="1" lang="en" sz="8500">
                <a:solidFill>
                  <a:srgbClr val="0C0F10"/>
                </a:solidFill>
                <a:latin typeface="Instrument Sans"/>
                <a:ea typeface="Instrument Sans"/>
                <a:cs typeface="Instrument Sans"/>
                <a:sym typeface="Instrument Sans"/>
              </a:rPr>
              <a:t>.</a:t>
            </a:r>
            <a:endParaRPr b="1" sz="8500">
              <a:solidFill>
                <a:srgbClr val="0C0F10"/>
              </a:solidFill>
              <a:latin typeface="Instrument Sans"/>
              <a:ea typeface="Instrument Sans"/>
              <a:cs typeface="Instrument Sans"/>
              <a:sym typeface="Instrument Sans"/>
            </a:endParaRPr>
          </a:p>
        </p:txBody>
      </p:sp>
      <p:pic>
        <p:nvPicPr>
          <p:cNvPr id="141" name="Google Shape;141;p34"/>
          <p:cNvPicPr preferRelativeResize="0"/>
          <p:nvPr/>
        </p:nvPicPr>
        <p:blipFill rotWithShape="1">
          <a:blip r:embed="rId2">
            <a:alphaModFix/>
          </a:blip>
          <a:srcRect b="0" l="99" r="99" t="0"/>
          <a:stretch/>
        </p:blipFill>
        <p:spPr>
          <a:xfrm>
            <a:off x="319848" y="103019"/>
            <a:ext cx="1604025" cy="99382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you-2-dark">
  <p:cSld name="CUSTOM_6_1_1_1_1_1_1_1_1_1_1_1_1_1_1_1">
    <p:bg>
      <p:bgPr>
        <a:solidFill>
          <a:schemeClr val="dk1"/>
        </a:solidFill>
      </p:bgPr>
    </p:bg>
    <p:spTree>
      <p:nvGrpSpPr>
        <p:cNvPr id="142" name="Shape 142"/>
        <p:cNvGrpSpPr/>
        <p:nvPr/>
      </p:nvGrpSpPr>
      <p:grpSpPr>
        <a:xfrm>
          <a:off x="0" y="0"/>
          <a:ext cx="0" cy="0"/>
          <a:chOff x="0" y="0"/>
          <a:chExt cx="0" cy="0"/>
        </a:xfrm>
      </p:grpSpPr>
      <p:pic>
        <p:nvPicPr>
          <p:cNvPr id="143" name="Google Shape;143;p35"/>
          <p:cNvPicPr preferRelativeResize="0"/>
          <p:nvPr/>
        </p:nvPicPr>
        <p:blipFill>
          <a:blip r:embed="rId2">
            <a:alphaModFix/>
          </a:blip>
          <a:stretch>
            <a:fillRect/>
          </a:stretch>
        </p:blipFill>
        <p:spPr>
          <a:xfrm>
            <a:off x="319848" y="103019"/>
            <a:ext cx="1604025" cy="993825"/>
          </a:xfrm>
          <a:prstGeom prst="rect">
            <a:avLst/>
          </a:prstGeom>
          <a:noFill/>
          <a:ln>
            <a:noFill/>
          </a:ln>
        </p:spPr>
      </p:pic>
      <p:sp>
        <p:nvSpPr>
          <p:cNvPr id="144" name="Google Shape;144;p35"/>
          <p:cNvSpPr txBox="1"/>
          <p:nvPr/>
        </p:nvSpPr>
        <p:spPr>
          <a:xfrm>
            <a:off x="468750" y="1730600"/>
            <a:ext cx="8206500" cy="1104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8500">
                <a:solidFill>
                  <a:schemeClr val="lt1"/>
                </a:solidFill>
                <a:latin typeface="Instrument Sans"/>
                <a:ea typeface="Instrument Sans"/>
                <a:cs typeface="Instrument Sans"/>
                <a:sym typeface="Instrument Sans"/>
              </a:rPr>
              <a:t>Thank </a:t>
            </a:r>
            <a:r>
              <a:rPr b="1" lang="en" sz="8500">
                <a:solidFill>
                  <a:srgbClr val="D2F401"/>
                </a:solidFill>
                <a:latin typeface="Instrument Sans"/>
                <a:ea typeface="Instrument Sans"/>
                <a:cs typeface="Instrument Sans"/>
                <a:sym typeface="Instrument Sans"/>
              </a:rPr>
              <a:t>you</a:t>
            </a:r>
            <a:r>
              <a:rPr b="1" lang="en" sz="8500">
                <a:solidFill>
                  <a:schemeClr val="lt1"/>
                </a:solidFill>
                <a:latin typeface="Instrument Sans"/>
                <a:ea typeface="Instrument Sans"/>
                <a:cs typeface="Instrument Sans"/>
                <a:sym typeface="Instrument Sans"/>
              </a:rPr>
              <a:t>.</a:t>
            </a:r>
            <a:endParaRPr b="1" sz="8500">
              <a:solidFill>
                <a:schemeClr val="lt1"/>
              </a:solidFill>
              <a:latin typeface="Instrument Sans"/>
              <a:ea typeface="Instrument Sans"/>
              <a:cs typeface="Instrument Sans"/>
              <a:sym typeface="Instrument San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you-2-light">
  <p:cSld name="CUSTOM_6_1_1_1_1_1_1_1_1_1_1_1_1_1_1_1_1">
    <p:bg>
      <p:bgPr>
        <a:solidFill>
          <a:schemeClr val="lt1"/>
        </a:solidFill>
      </p:bgPr>
    </p:bg>
    <p:spTree>
      <p:nvGrpSpPr>
        <p:cNvPr id="145" name="Shape 145"/>
        <p:cNvGrpSpPr/>
        <p:nvPr/>
      </p:nvGrpSpPr>
      <p:grpSpPr>
        <a:xfrm>
          <a:off x="0" y="0"/>
          <a:ext cx="0" cy="0"/>
          <a:chOff x="0" y="0"/>
          <a:chExt cx="0" cy="0"/>
        </a:xfrm>
      </p:grpSpPr>
      <p:pic>
        <p:nvPicPr>
          <p:cNvPr id="146" name="Google Shape;146;p36"/>
          <p:cNvPicPr preferRelativeResize="0"/>
          <p:nvPr/>
        </p:nvPicPr>
        <p:blipFill rotWithShape="1">
          <a:blip r:embed="rId2">
            <a:alphaModFix/>
          </a:blip>
          <a:srcRect b="0" l="99" r="99" t="0"/>
          <a:stretch/>
        </p:blipFill>
        <p:spPr>
          <a:xfrm>
            <a:off x="319848" y="103019"/>
            <a:ext cx="1604025" cy="993825"/>
          </a:xfrm>
          <a:prstGeom prst="rect">
            <a:avLst/>
          </a:prstGeom>
          <a:noFill/>
          <a:ln>
            <a:noFill/>
          </a:ln>
        </p:spPr>
      </p:pic>
      <p:sp>
        <p:nvSpPr>
          <p:cNvPr id="147" name="Google Shape;147;p36"/>
          <p:cNvSpPr txBox="1"/>
          <p:nvPr/>
        </p:nvSpPr>
        <p:spPr>
          <a:xfrm>
            <a:off x="468750" y="1730600"/>
            <a:ext cx="8206500" cy="110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500">
                <a:solidFill>
                  <a:schemeClr val="dk1"/>
                </a:solidFill>
                <a:latin typeface="Instrument Sans"/>
                <a:ea typeface="Instrument Sans"/>
                <a:cs typeface="Instrument Sans"/>
                <a:sym typeface="Instrument Sans"/>
              </a:rPr>
              <a:t>Thank </a:t>
            </a:r>
            <a:r>
              <a:rPr b="1" lang="en" sz="8500">
                <a:solidFill>
                  <a:schemeClr val="accent3"/>
                </a:solidFill>
                <a:latin typeface="Instrument Sans"/>
                <a:ea typeface="Instrument Sans"/>
                <a:cs typeface="Instrument Sans"/>
                <a:sym typeface="Instrument Sans"/>
              </a:rPr>
              <a:t>you</a:t>
            </a:r>
            <a:r>
              <a:rPr b="1" lang="en" sz="8500">
                <a:solidFill>
                  <a:schemeClr val="dk1"/>
                </a:solidFill>
                <a:latin typeface="Instrument Sans"/>
                <a:ea typeface="Instrument Sans"/>
                <a:cs typeface="Instrument Sans"/>
                <a:sym typeface="Instrument Sans"/>
              </a:rPr>
              <a:t>.</a:t>
            </a:r>
            <a:endParaRPr b="1" sz="8500">
              <a:solidFill>
                <a:schemeClr val="lt1"/>
              </a:solidFill>
              <a:latin typeface="Instrument Sans"/>
              <a:ea typeface="Instrument Sans"/>
              <a:cs typeface="Instrument Sans"/>
              <a:sym typeface="Instrument San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_Content_Blank_1 3">
  <p:cSld name="TITLE_AND_BODY_1_2_1_1_2_1_1">
    <p:bg>
      <p:bgPr>
        <a:solidFill>
          <a:schemeClr val="lt1"/>
        </a:solidFill>
      </p:bgPr>
    </p:bg>
    <p:spTree>
      <p:nvGrpSpPr>
        <p:cNvPr id="148" name="Shape 148"/>
        <p:cNvGrpSpPr/>
        <p:nvPr/>
      </p:nvGrpSpPr>
      <p:grpSpPr>
        <a:xfrm>
          <a:off x="0" y="0"/>
          <a:ext cx="0" cy="0"/>
          <a:chOff x="0" y="0"/>
          <a:chExt cx="0" cy="0"/>
        </a:xfrm>
      </p:grpSpPr>
      <p:sp>
        <p:nvSpPr>
          <p:cNvPr id="149" name="Google Shape;149;p37"/>
          <p:cNvSpPr txBox="1"/>
          <p:nvPr>
            <p:ph type="title"/>
          </p:nvPr>
        </p:nvSpPr>
        <p:spPr>
          <a:xfrm>
            <a:off x="457200" y="480275"/>
            <a:ext cx="8204700" cy="572700"/>
          </a:xfrm>
          <a:prstGeom prst="rect">
            <a:avLst/>
          </a:prstGeom>
        </p:spPr>
        <p:txBody>
          <a:bodyPr anchorCtr="0" anchor="t" bIns="0" lIns="0" spcFirstLastPara="1" rIns="0" wrap="square" tIns="0">
            <a:no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Tree>
  </p:cSld>
  <p:clrMapOvr>
    <a:masterClrMapping/>
  </p:clrMapOvr>
  <p:extLst>
    <p:ext uri="{DCECCB84-F9BA-43D5-87BE-67443E8EF086}">
      <p15:sldGuideLst>
        <p15:guide id="1" orient="horz" pos="303">
          <p15:clr>
            <a:srgbClr val="FA7B17"/>
          </p15:clr>
        </p15:guide>
        <p15:guide id="2" pos="288">
          <p15:clr>
            <a:srgbClr val="FA7B17"/>
          </p15:clr>
        </p15:guide>
        <p15:guide id="3" orient="horz" pos="2937">
          <p15:clr>
            <a:srgbClr val="FA7B17"/>
          </p15:clr>
        </p15:guide>
        <p15:guide id="4" pos="2260">
          <p15:clr>
            <a:srgbClr val="FA7B17"/>
          </p15:clr>
        </p15:guide>
        <p15:guide id="5" pos="2703">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_of_contents">
  <p:cSld name="TITLE_AND_BODY_1_3">
    <p:bg>
      <p:bgPr>
        <a:solidFill>
          <a:schemeClr val="lt2"/>
        </a:solidFill>
      </p:bgPr>
    </p:bg>
    <p:spTree>
      <p:nvGrpSpPr>
        <p:cNvPr id="20" name="Shape 20"/>
        <p:cNvGrpSpPr/>
        <p:nvPr/>
      </p:nvGrpSpPr>
      <p:grpSpPr>
        <a:xfrm>
          <a:off x="0" y="0"/>
          <a:ext cx="0" cy="0"/>
          <a:chOff x="0" y="0"/>
          <a:chExt cx="0" cy="0"/>
        </a:xfrm>
      </p:grpSpPr>
      <p:sp>
        <p:nvSpPr>
          <p:cNvPr id="21" name="Google Shape;21;p5"/>
          <p:cNvSpPr/>
          <p:nvPr/>
        </p:nvSpPr>
        <p:spPr>
          <a:xfrm>
            <a:off x="3437700" y="0"/>
            <a:ext cx="57063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p:txBody>
      </p:sp>
      <p:sp>
        <p:nvSpPr>
          <p:cNvPr id="22" name="Google Shape;22;p5"/>
          <p:cNvSpPr txBox="1"/>
          <p:nvPr>
            <p:ph type="title"/>
          </p:nvPr>
        </p:nvSpPr>
        <p:spPr>
          <a:xfrm>
            <a:off x="463300" y="1120050"/>
            <a:ext cx="2482500" cy="2772900"/>
          </a:xfrm>
          <a:prstGeom prst="rect">
            <a:avLst/>
          </a:prstGeom>
        </p:spPr>
        <p:txBody>
          <a:bodyPr anchorCtr="0" anchor="ctr" bIns="0" lIns="0" spcFirstLastPara="1" rIns="0" wrap="square" tIns="0">
            <a:noAutofit/>
          </a:bodyPr>
          <a:lstStyle>
            <a:lvl1pPr lvl="0" rtl="0">
              <a:spcBef>
                <a:spcPts val="0"/>
              </a:spcBef>
              <a:spcAft>
                <a:spcPts val="0"/>
              </a:spcAft>
              <a:buSzPts val="28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 name="Google Shape;23;p5"/>
          <p:cNvSpPr txBox="1"/>
          <p:nvPr>
            <p:ph idx="1" type="body"/>
          </p:nvPr>
        </p:nvSpPr>
        <p:spPr>
          <a:xfrm>
            <a:off x="4197750" y="712975"/>
            <a:ext cx="4186200" cy="3786000"/>
          </a:xfrm>
          <a:prstGeom prst="rect">
            <a:avLst/>
          </a:prstGeom>
        </p:spPr>
        <p:txBody>
          <a:bodyPr anchorCtr="0" anchor="ctr" bIns="0" lIns="0" spcFirstLastPara="1" rIns="0" wrap="square" tIns="0">
            <a:noAutofit/>
          </a:bodyPr>
          <a:lstStyle>
            <a:lvl1pPr indent="-336550" lvl="0" marL="457200" rtl="0">
              <a:lnSpc>
                <a:spcPct val="115000"/>
              </a:lnSpc>
              <a:spcBef>
                <a:spcPts val="0"/>
              </a:spcBef>
              <a:spcAft>
                <a:spcPts val="0"/>
              </a:spcAft>
              <a:buClr>
                <a:srgbClr val="000000"/>
              </a:buClr>
              <a:buSzPts val="1700"/>
              <a:buFont typeface="Instrument Sans"/>
              <a:buChar char="■"/>
              <a:defRPr b="1">
                <a:solidFill>
                  <a:srgbClr val="000000"/>
                </a:solidFill>
                <a:latin typeface="Instrument Sans"/>
                <a:ea typeface="Instrument Sans"/>
                <a:cs typeface="Instrument Sans"/>
                <a:sym typeface="Instrument Sans"/>
              </a:defRPr>
            </a:lvl1pPr>
            <a:lvl2pPr indent="-317500" lvl="1" marL="914400" rtl="0">
              <a:lnSpc>
                <a:spcPct val="115000"/>
              </a:lnSpc>
              <a:spcBef>
                <a:spcPts val="500"/>
              </a:spcBef>
              <a:spcAft>
                <a:spcPts val="0"/>
              </a:spcAft>
              <a:buClr>
                <a:srgbClr val="000000"/>
              </a:buClr>
              <a:buSzPts val="1400"/>
              <a:buFont typeface="Instrument Sans"/>
              <a:buChar char="◽"/>
              <a:defRPr sz="1400">
                <a:solidFill>
                  <a:srgbClr val="000000"/>
                </a:solidFill>
                <a:latin typeface="Instrument Sans"/>
                <a:ea typeface="Instrument Sans"/>
                <a:cs typeface="Instrument Sans"/>
                <a:sym typeface="Instrument Sans"/>
              </a:defRPr>
            </a:lvl2pPr>
            <a:lvl3pPr indent="-317500" lvl="2" marL="1371600" rtl="0">
              <a:lnSpc>
                <a:spcPct val="115000"/>
              </a:lnSpc>
              <a:spcBef>
                <a:spcPts val="500"/>
              </a:spcBef>
              <a:spcAft>
                <a:spcPts val="0"/>
              </a:spcAft>
              <a:buClr>
                <a:srgbClr val="000000"/>
              </a:buClr>
              <a:buSzPts val="1400"/>
              <a:buChar char="◾"/>
              <a:defRPr sz="1400">
                <a:solidFill>
                  <a:srgbClr val="000000"/>
                </a:solidFill>
              </a:defRPr>
            </a:lvl3pPr>
            <a:lvl4pPr indent="-317500" lvl="3" marL="1828800" rtl="0">
              <a:lnSpc>
                <a:spcPct val="115000"/>
              </a:lnSpc>
              <a:spcBef>
                <a:spcPts val="500"/>
              </a:spcBef>
              <a:spcAft>
                <a:spcPts val="0"/>
              </a:spcAft>
              <a:buClr>
                <a:srgbClr val="000000"/>
              </a:buClr>
              <a:buSzPts val="1400"/>
              <a:buFont typeface="Instrument Sans"/>
              <a:buChar char="◽"/>
              <a:defRPr sz="1400">
                <a:solidFill>
                  <a:srgbClr val="000000"/>
                </a:solidFill>
                <a:latin typeface="Instrument Sans"/>
                <a:ea typeface="Instrument Sans"/>
                <a:cs typeface="Instrument Sans"/>
                <a:sym typeface="Instrument Sans"/>
              </a:defRPr>
            </a:lvl4pPr>
            <a:lvl5pPr indent="-317500" lvl="4" marL="2286000" rtl="0">
              <a:lnSpc>
                <a:spcPct val="115000"/>
              </a:lnSpc>
              <a:spcBef>
                <a:spcPts val="500"/>
              </a:spcBef>
              <a:spcAft>
                <a:spcPts val="0"/>
              </a:spcAft>
              <a:buClr>
                <a:srgbClr val="000000"/>
              </a:buClr>
              <a:buSzPts val="1400"/>
              <a:buFont typeface="Instrument Sans"/>
              <a:buChar char="◾"/>
              <a:defRPr sz="1400">
                <a:solidFill>
                  <a:srgbClr val="000000"/>
                </a:solidFill>
                <a:latin typeface="Instrument Sans"/>
                <a:ea typeface="Instrument Sans"/>
                <a:cs typeface="Instrument Sans"/>
                <a:sym typeface="Instrument Sans"/>
              </a:defRPr>
            </a:lvl5pPr>
            <a:lvl6pPr indent="-317500" lvl="5" marL="2743200" rtl="0">
              <a:lnSpc>
                <a:spcPct val="115000"/>
              </a:lnSpc>
              <a:spcBef>
                <a:spcPts val="500"/>
              </a:spcBef>
              <a:spcAft>
                <a:spcPts val="0"/>
              </a:spcAft>
              <a:buClr>
                <a:srgbClr val="000000"/>
              </a:buClr>
              <a:buSzPts val="1400"/>
              <a:buFont typeface="Instrument Sans"/>
              <a:buChar char="◽"/>
              <a:defRPr sz="1400">
                <a:solidFill>
                  <a:srgbClr val="000000"/>
                </a:solidFill>
                <a:latin typeface="Instrument Sans"/>
                <a:ea typeface="Instrument Sans"/>
                <a:cs typeface="Instrument Sans"/>
                <a:sym typeface="Instrument Sans"/>
              </a:defRPr>
            </a:lvl6pPr>
            <a:lvl7pPr indent="-317500" lvl="6" marL="3200400" rtl="0">
              <a:lnSpc>
                <a:spcPct val="115000"/>
              </a:lnSpc>
              <a:spcBef>
                <a:spcPts val="500"/>
              </a:spcBef>
              <a:spcAft>
                <a:spcPts val="0"/>
              </a:spcAft>
              <a:buClr>
                <a:srgbClr val="000000"/>
              </a:buClr>
              <a:buSzPts val="1400"/>
              <a:buFont typeface="Instrument Sans"/>
              <a:buChar char="◾"/>
              <a:defRPr sz="1400">
                <a:solidFill>
                  <a:srgbClr val="000000"/>
                </a:solidFill>
                <a:latin typeface="Instrument Sans"/>
                <a:ea typeface="Instrument Sans"/>
                <a:cs typeface="Instrument Sans"/>
                <a:sym typeface="Instrument Sans"/>
              </a:defRPr>
            </a:lvl7pPr>
            <a:lvl8pPr indent="-317500" lvl="7" marL="3657600" rtl="0">
              <a:lnSpc>
                <a:spcPct val="115000"/>
              </a:lnSpc>
              <a:spcBef>
                <a:spcPts val="500"/>
              </a:spcBef>
              <a:spcAft>
                <a:spcPts val="0"/>
              </a:spcAft>
              <a:buClr>
                <a:srgbClr val="000000"/>
              </a:buClr>
              <a:buSzPts val="1400"/>
              <a:buFont typeface="Instrument Sans"/>
              <a:buChar char="◽"/>
              <a:defRPr sz="1400">
                <a:solidFill>
                  <a:srgbClr val="000000"/>
                </a:solidFill>
                <a:latin typeface="Instrument Sans"/>
                <a:ea typeface="Instrument Sans"/>
                <a:cs typeface="Instrument Sans"/>
                <a:sym typeface="Instrument Sans"/>
              </a:defRPr>
            </a:lvl8pPr>
            <a:lvl9pPr indent="-317500" lvl="8" marL="4114800" rtl="0">
              <a:lnSpc>
                <a:spcPct val="115000"/>
              </a:lnSpc>
              <a:spcBef>
                <a:spcPts val="500"/>
              </a:spcBef>
              <a:spcAft>
                <a:spcPts val="500"/>
              </a:spcAft>
              <a:buClr>
                <a:srgbClr val="000000"/>
              </a:buClr>
              <a:buSzPts val="1400"/>
              <a:buFont typeface="Instrument Sans"/>
              <a:buChar char="◾"/>
              <a:defRPr sz="1400">
                <a:solidFill>
                  <a:srgbClr val="000000"/>
                </a:solidFill>
                <a:latin typeface="Instrument Sans"/>
                <a:ea typeface="Instrument Sans"/>
                <a:cs typeface="Instrument Sans"/>
                <a:sym typeface="Instrument Sans"/>
              </a:defRPr>
            </a:lvl9pPr>
          </a:lstStyle>
          <a:p/>
        </p:txBody>
      </p:sp>
    </p:spTree>
  </p:cSld>
  <p:clrMapOvr>
    <a:masterClrMapping/>
  </p:clrMapOvr>
  <p:extLst>
    <p:ext uri="{DCECCB84-F9BA-43D5-87BE-67443E8EF086}">
      <p15:sldGuideLst>
        <p15:guide id="1" orient="horz" pos="288">
          <p15:clr>
            <a:srgbClr val="FA7B17"/>
          </p15:clr>
        </p15:guide>
        <p15:guide id="2" pos="288">
          <p15:clr>
            <a:srgbClr val="FA7B17"/>
          </p15:clr>
        </p15:guide>
        <p15:guide id="3" orient="horz" pos="2937">
          <p15:clr>
            <a:srgbClr val="FA7B17"/>
          </p15:clr>
        </p15:guide>
        <p15:guide id="4" pos="5760">
          <p15:clr>
            <a:srgbClr val="FA7B17"/>
          </p15:clr>
        </p15:guide>
        <p15:guide id="5">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black">
  <p:cSld name="CUSTOM_8_2_1_1_1_1">
    <p:bg>
      <p:bgPr>
        <a:solidFill>
          <a:schemeClr val="dk1"/>
        </a:solidFill>
      </p:bgPr>
    </p:bg>
    <p:spTree>
      <p:nvGrpSpPr>
        <p:cNvPr id="24" name="Shape 24"/>
        <p:cNvGrpSpPr/>
        <p:nvPr/>
      </p:nvGrpSpPr>
      <p:grpSpPr>
        <a:xfrm>
          <a:off x="0" y="0"/>
          <a:ext cx="0" cy="0"/>
          <a:chOff x="0" y="0"/>
          <a:chExt cx="0" cy="0"/>
        </a:xfrm>
      </p:grpSpPr>
      <p:sp>
        <p:nvSpPr>
          <p:cNvPr id="25" name="Google Shape;25;p6"/>
          <p:cNvSpPr txBox="1"/>
          <p:nvPr>
            <p:ph type="title"/>
          </p:nvPr>
        </p:nvSpPr>
        <p:spPr>
          <a:xfrm>
            <a:off x="463300" y="1550300"/>
            <a:ext cx="7903500" cy="1265700"/>
          </a:xfrm>
          <a:prstGeom prst="rect">
            <a:avLst/>
          </a:prstGeom>
        </p:spPr>
        <p:txBody>
          <a:bodyPr anchorCtr="0" anchor="b" bIns="0" lIns="0" spcFirstLastPara="1" rIns="0" wrap="square" tIns="0">
            <a:noAutofit/>
          </a:bodyPr>
          <a:lstStyle>
            <a:lvl1pPr lvl="0" rtl="0">
              <a:spcBef>
                <a:spcPts val="0"/>
              </a:spcBef>
              <a:spcAft>
                <a:spcPts val="0"/>
              </a:spcAft>
              <a:buClr>
                <a:schemeClr val="lt1"/>
              </a:buClr>
              <a:buSzPts val="3500"/>
              <a:buNone/>
              <a:defRPr>
                <a:solidFill>
                  <a:schemeClr val="lt1"/>
                </a:solidFill>
              </a:defRPr>
            </a:lvl1pPr>
            <a:lvl2pPr lvl="1" rtl="0">
              <a:spcBef>
                <a:spcPts val="0"/>
              </a:spcBef>
              <a:spcAft>
                <a:spcPts val="0"/>
              </a:spcAft>
              <a:buClr>
                <a:schemeClr val="lt1"/>
              </a:buClr>
              <a:buSzPts val="5000"/>
              <a:buNone/>
              <a:defRPr sz="5000">
                <a:solidFill>
                  <a:schemeClr val="lt1"/>
                </a:solidFill>
              </a:defRPr>
            </a:lvl2pPr>
            <a:lvl3pPr lvl="2" rtl="0">
              <a:spcBef>
                <a:spcPts val="0"/>
              </a:spcBef>
              <a:spcAft>
                <a:spcPts val="0"/>
              </a:spcAft>
              <a:buClr>
                <a:schemeClr val="lt1"/>
              </a:buClr>
              <a:buSzPts val="5000"/>
              <a:buNone/>
              <a:defRPr sz="5000">
                <a:solidFill>
                  <a:schemeClr val="lt1"/>
                </a:solidFill>
              </a:defRPr>
            </a:lvl3pPr>
            <a:lvl4pPr lvl="3" rtl="0">
              <a:spcBef>
                <a:spcPts val="0"/>
              </a:spcBef>
              <a:spcAft>
                <a:spcPts val="0"/>
              </a:spcAft>
              <a:buClr>
                <a:schemeClr val="lt1"/>
              </a:buClr>
              <a:buSzPts val="5000"/>
              <a:buNone/>
              <a:defRPr sz="5000">
                <a:solidFill>
                  <a:schemeClr val="lt1"/>
                </a:solidFill>
              </a:defRPr>
            </a:lvl4pPr>
            <a:lvl5pPr lvl="4" rtl="0">
              <a:spcBef>
                <a:spcPts val="0"/>
              </a:spcBef>
              <a:spcAft>
                <a:spcPts val="0"/>
              </a:spcAft>
              <a:buClr>
                <a:schemeClr val="lt1"/>
              </a:buClr>
              <a:buSzPts val="5000"/>
              <a:buNone/>
              <a:defRPr sz="5000">
                <a:solidFill>
                  <a:schemeClr val="lt1"/>
                </a:solidFill>
              </a:defRPr>
            </a:lvl5pPr>
            <a:lvl6pPr lvl="5" rtl="0">
              <a:spcBef>
                <a:spcPts val="0"/>
              </a:spcBef>
              <a:spcAft>
                <a:spcPts val="0"/>
              </a:spcAft>
              <a:buClr>
                <a:schemeClr val="lt1"/>
              </a:buClr>
              <a:buSzPts val="5000"/>
              <a:buNone/>
              <a:defRPr sz="5000">
                <a:solidFill>
                  <a:schemeClr val="lt1"/>
                </a:solidFill>
              </a:defRPr>
            </a:lvl6pPr>
            <a:lvl7pPr lvl="6" rtl="0">
              <a:spcBef>
                <a:spcPts val="0"/>
              </a:spcBef>
              <a:spcAft>
                <a:spcPts val="0"/>
              </a:spcAft>
              <a:buClr>
                <a:schemeClr val="lt1"/>
              </a:buClr>
              <a:buSzPts val="5000"/>
              <a:buNone/>
              <a:defRPr sz="5000">
                <a:solidFill>
                  <a:schemeClr val="lt1"/>
                </a:solidFill>
              </a:defRPr>
            </a:lvl7pPr>
            <a:lvl8pPr lvl="7" rtl="0">
              <a:spcBef>
                <a:spcPts val="0"/>
              </a:spcBef>
              <a:spcAft>
                <a:spcPts val="0"/>
              </a:spcAft>
              <a:buClr>
                <a:schemeClr val="lt1"/>
              </a:buClr>
              <a:buSzPts val="5000"/>
              <a:buNone/>
              <a:defRPr sz="5000">
                <a:solidFill>
                  <a:schemeClr val="lt1"/>
                </a:solidFill>
              </a:defRPr>
            </a:lvl8pPr>
            <a:lvl9pPr lvl="8" rtl="0">
              <a:spcBef>
                <a:spcPts val="0"/>
              </a:spcBef>
              <a:spcAft>
                <a:spcPts val="0"/>
              </a:spcAft>
              <a:buClr>
                <a:schemeClr val="lt1"/>
              </a:buClr>
              <a:buSzPts val="5000"/>
              <a:buNone/>
              <a:defRPr sz="5000">
                <a:solidFill>
                  <a:schemeClr val="lt1"/>
                </a:solidFill>
              </a:defRPr>
            </a:lvl9pPr>
          </a:lstStyle>
          <a:p/>
        </p:txBody>
      </p:sp>
      <p:sp>
        <p:nvSpPr>
          <p:cNvPr id="26" name="Google Shape;26;p6"/>
          <p:cNvSpPr txBox="1"/>
          <p:nvPr>
            <p:ph idx="2" type="title"/>
          </p:nvPr>
        </p:nvSpPr>
        <p:spPr>
          <a:xfrm>
            <a:off x="463300" y="2944750"/>
            <a:ext cx="4345200" cy="7158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2000"/>
              <a:buFont typeface="Space Grotesk"/>
              <a:buNone/>
              <a:defRPr b="0" sz="2000">
                <a:solidFill>
                  <a:schemeClr val="lt1"/>
                </a:solidFill>
                <a:latin typeface="Space Grotesk"/>
                <a:ea typeface="Space Grotesk"/>
                <a:cs typeface="Space Grotesk"/>
                <a:sym typeface="Space Grotesk"/>
              </a:defRPr>
            </a:lvl1pPr>
            <a:lvl2pPr lvl="1" rtl="0">
              <a:spcBef>
                <a:spcPts val="0"/>
              </a:spcBef>
              <a:spcAft>
                <a:spcPts val="0"/>
              </a:spcAft>
              <a:buClr>
                <a:schemeClr val="lt1"/>
              </a:buClr>
              <a:buSzPts val="2000"/>
              <a:buFont typeface="Space Grotesk"/>
              <a:buNone/>
              <a:defRPr sz="2000">
                <a:solidFill>
                  <a:schemeClr val="lt1"/>
                </a:solidFill>
                <a:latin typeface="Space Grotesk"/>
                <a:ea typeface="Space Grotesk"/>
                <a:cs typeface="Space Grotesk"/>
                <a:sym typeface="Space Grotesk"/>
              </a:defRPr>
            </a:lvl2pPr>
            <a:lvl3pPr lvl="2" rtl="0">
              <a:spcBef>
                <a:spcPts val="0"/>
              </a:spcBef>
              <a:spcAft>
                <a:spcPts val="0"/>
              </a:spcAft>
              <a:buClr>
                <a:schemeClr val="lt1"/>
              </a:buClr>
              <a:buSzPts val="2000"/>
              <a:buFont typeface="Space Grotesk"/>
              <a:buNone/>
              <a:defRPr sz="2000">
                <a:solidFill>
                  <a:schemeClr val="lt1"/>
                </a:solidFill>
                <a:latin typeface="Space Grotesk"/>
                <a:ea typeface="Space Grotesk"/>
                <a:cs typeface="Space Grotesk"/>
                <a:sym typeface="Space Grotesk"/>
              </a:defRPr>
            </a:lvl3pPr>
            <a:lvl4pPr lvl="3" rtl="0">
              <a:spcBef>
                <a:spcPts val="0"/>
              </a:spcBef>
              <a:spcAft>
                <a:spcPts val="0"/>
              </a:spcAft>
              <a:buClr>
                <a:schemeClr val="lt1"/>
              </a:buClr>
              <a:buSzPts val="2000"/>
              <a:buFont typeface="Space Grotesk"/>
              <a:buNone/>
              <a:defRPr sz="2000">
                <a:solidFill>
                  <a:schemeClr val="lt1"/>
                </a:solidFill>
                <a:latin typeface="Space Grotesk"/>
                <a:ea typeface="Space Grotesk"/>
                <a:cs typeface="Space Grotesk"/>
                <a:sym typeface="Space Grotesk"/>
              </a:defRPr>
            </a:lvl4pPr>
            <a:lvl5pPr lvl="4" rtl="0">
              <a:spcBef>
                <a:spcPts val="0"/>
              </a:spcBef>
              <a:spcAft>
                <a:spcPts val="0"/>
              </a:spcAft>
              <a:buClr>
                <a:schemeClr val="lt1"/>
              </a:buClr>
              <a:buSzPts val="2000"/>
              <a:buFont typeface="Space Grotesk"/>
              <a:buNone/>
              <a:defRPr sz="2000">
                <a:solidFill>
                  <a:schemeClr val="lt1"/>
                </a:solidFill>
                <a:latin typeface="Space Grotesk"/>
                <a:ea typeface="Space Grotesk"/>
                <a:cs typeface="Space Grotesk"/>
                <a:sym typeface="Space Grotesk"/>
              </a:defRPr>
            </a:lvl5pPr>
            <a:lvl6pPr lvl="5" rtl="0">
              <a:spcBef>
                <a:spcPts val="0"/>
              </a:spcBef>
              <a:spcAft>
                <a:spcPts val="0"/>
              </a:spcAft>
              <a:buClr>
                <a:schemeClr val="lt1"/>
              </a:buClr>
              <a:buSzPts val="2000"/>
              <a:buFont typeface="Space Grotesk"/>
              <a:buNone/>
              <a:defRPr sz="2000">
                <a:solidFill>
                  <a:schemeClr val="lt1"/>
                </a:solidFill>
                <a:latin typeface="Space Grotesk"/>
                <a:ea typeface="Space Grotesk"/>
                <a:cs typeface="Space Grotesk"/>
                <a:sym typeface="Space Grotesk"/>
              </a:defRPr>
            </a:lvl6pPr>
            <a:lvl7pPr lvl="6" rtl="0">
              <a:spcBef>
                <a:spcPts val="0"/>
              </a:spcBef>
              <a:spcAft>
                <a:spcPts val="0"/>
              </a:spcAft>
              <a:buClr>
                <a:schemeClr val="lt1"/>
              </a:buClr>
              <a:buSzPts val="2000"/>
              <a:buFont typeface="Space Grotesk"/>
              <a:buNone/>
              <a:defRPr sz="2000">
                <a:solidFill>
                  <a:schemeClr val="lt1"/>
                </a:solidFill>
                <a:latin typeface="Space Grotesk"/>
                <a:ea typeface="Space Grotesk"/>
                <a:cs typeface="Space Grotesk"/>
                <a:sym typeface="Space Grotesk"/>
              </a:defRPr>
            </a:lvl7pPr>
            <a:lvl8pPr lvl="7" rtl="0">
              <a:spcBef>
                <a:spcPts val="0"/>
              </a:spcBef>
              <a:spcAft>
                <a:spcPts val="0"/>
              </a:spcAft>
              <a:buClr>
                <a:schemeClr val="lt1"/>
              </a:buClr>
              <a:buSzPts val="2000"/>
              <a:buFont typeface="Space Grotesk"/>
              <a:buNone/>
              <a:defRPr sz="2000">
                <a:solidFill>
                  <a:schemeClr val="lt1"/>
                </a:solidFill>
                <a:latin typeface="Space Grotesk"/>
                <a:ea typeface="Space Grotesk"/>
                <a:cs typeface="Space Grotesk"/>
                <a:sym typeface="Space Grotesk"/>
              </a:defRPr>
            </a:lvl8pPr>
            <a:lvl9pPr lvl="8" rtl="0">
              <a:spcBef>
                <a:spcPts val="0"/>
              </a:spcBef>
              <a:spcAft>
                <a:spcPts val="0"/>
              </a:spcAft>
              <a:buClr>
                <a:schemeClr val="lt1"/>
              </a:buClr>
              <a:buSzPts val="2000"/>
              <a:buFont typeface="Space Grotesk"/>
              <a:buNone/>
              <a:defRPr sz="2000">
                <a:solidFill>
                  <a:schemeClr val="lt1"/>
                </a:solidFill>
                <a:latin typeface="Space Grotesk"/>
                <a:ea typeface="Space Grotesk"/>
                <a:cs typeface="Space Grotesk"/>
                <a:sym typeface="Space Grotesk"/>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violet">
  <p:cSld name="CUSTOM_8_2_1_1_1_1_1">
    <p:bg>
      <p:bgPr>
        <a:solidFill>
          <a:schemeClr val="accent3"/>
        </a:solidFill>
      </p:bgPr>
    </p:bg>
    <p:spTree>
      <p:nvGrpSpPr>
        <p:cNvPr id="27" name="Shape 27"/>
        <p:cNvGrpSpPr/>
        <p:nvPr/>
      </p:nvGrpSpPr>
      <p:grpSpPr>
        <a:xfrm>
          <a:off x="0" y="0"/>
          <a:ext cx="0" cy="0"/>
          <a:chOff x="0" y="0"/>
          <a:chExt cx="0" cy="0"/>
        </a:xfrm>
      </p:grpSpPr>
      <p:sp>
        <p:nvSpPr>
          <p:cNvPr id="28" name="Google Shape;28;p7"/>
          <p:cNvSpPr txBox="1"/>
          <p:nvPr>
            <p:ph type="title"/>
          </p:nvPr>
        </p:nvSpPr>
        <p:spPr>
          <a:xfrm>
            <a:off x="463300" y="1550300"/>
            <a:ext cx="7603500" cy="1265700"/>
          </a:xfrm>
          <a:prstGeom prst="rect">
            <a:avLst/>
          </a:prstGeom>
        </p:spPr>
        <p:txBody>
          <a:bodyPr anchorCtr="0" anchor="b" bIns="0" lIns="0" spcFirstLastPara="1" rIns="0" wrap="square" tIns="0">
            <a:noAutofit/>
          </a:bodyPr>
          <a:lstStyle>
            <a:lvl1pPr lvl="0" rtl="0">
              <a:spcBef>
                <a:spcPts val="0"/>
              </a:spcBef>
              <a:spcAft>
                <a:spcPts val="0"/>
              </a:spcAft>
              <a:buClr>
                <a:schemeClr val="lt1"/>
              </a:buClr>
              <a:buSzPts val="3500"/>
              <a:buNone/>
              <a:defRPr>
                <a:solidFill>
                  <a:schemeClr val="lt1"/>
                </a:solidFill>
              </a:defRPr>
            </a:lvl1pPr>
            <a:lvl2pPr lvl="1" rtl="0">
              <a:spcBef>
                <a:spcPts val="0"/>
              </a:spcBef>
              <a:spcAft>
                <a:spcPts val="0"/>
              </a:spcAft>
              <a:buClr>
                <a:schemeClr val="lt1"/>
              </a:buClr>
              <a:buSzPts val="3400"/>
              <a:buNone/>
              <a:defRPr sz="3400">
                <a:solidFill>
                  <a:schemeClr val="lt1"/>
                </a:solidFill>
              </a:defRPr>
            </a:lvl2pPr>
            <a:lvl3pPr lvl="2" rtl="0">
              <a:spcBef>
                <a:spcPts val="0"/>
              </a:spcBef>
              <a:spcAft>
                <a:spcPts val="0"/>
              </a:spcAft>
              <a:buClr>
                <a:schemeClr val="lt1"/>
              </a:buClr>
              <a:buSzPts val="3400"/>
              <a:buNone/>
              <a:defRPr sz="3400">
                <a:solidFill>
                  <a:schemeClr val="lt1"/>
                </a:solidFill>
              </a:defRPr>
            </a:lvl3pPr>
            <a:lvl4pPr lvl="3" rtl="0">
              <a:spcBef>
                <a:spcPts val="0"/>
              </a:spcBef>
              <a:spcAft>
                <a:spcPts val="0"/>
              </a:spcAft>
              <a:buClr>
                <a:schemeClr val="lt1"/>
              </a:buClr>
              <a:buSzPts val="3400"/>
              <a:buNone/>
              <a:defRPr sz="3400">
                <a:solidFill>
                  <a:schemeClr val="lt1"/>
                </a:solidFill>
              </a:defRPr>
            </a:lvl4pPr>
            <a:lvl5pPr lvl="4" rtl="0">
              <a:spcBef>
                <a:spcPts val="0"/>
              </a:spcBef>
              <a:spcAft>
                <a:spcPts val="0"/>
              </a:spcAft>
              <a:buClr>
                <a:schemeClr val="lt1"/>
              </a:buClr>
              <a:buSzPts val="3400"/>
              <a:buNone/>
              <a:defRPr sz="3400">
                <a:solidFill>
                  <a:schemeClr val="lt1"/>
                </a:solidFill>
              </a:defRPr>
            </a:lvl5pPr>
            <a:lvl6pPr lvl="5" rtl="0">
              <a:spcBef>
                <a:spcPts val="0"/>
              </a:spcBef>
              <a:spcAft>
                <a:spcPts val="0"/>
              </a:spcAft>
              <a:buClr>
                <a:schemeClr val="lt1"/>
              </a:buClr>
              <a:buSzPts val="3400"/>
              <a:buNone/>
              <a:defRPr sz="3400">
                <a:solidFill>
                  <a:schemeClr val="lt1"/>
                </a:solidFill>
              </a:defRPr>
            </a:lvl6pPr>
            <a:lvl7pPr lvl="6" rtl="0">
              <a:spcBef>
                <a:spcPts val="0"/>
              </a:spcBef>
              <a:spcAft>
                <a:spcPts val="0"/>
              </a:spcAft>
              <a:buClr>
                <a:schemeClr val="lt1"/>
              </a:buClr>
              <a:buSzPts val="3400"/>
              <a:buNone/>
              <a:defRPr sz="3400">
                <a:solidFill>
                  <a:schemeClr val="lt1"/>
                </a:solidFill>
              </a:defRPr>
            </a:lvl7pPr>
            <a:lvl8pPr lvl="7" rtl="0">
              <a:spcBef>
                <a:spcPts val="0"/>
              </a:spcBef>
              <a:spcAft>
                <a:spcPts val="0"/>
              </a:spcAft>
              <a:buClr>
                <a:schemeClr val="lt1"/>
              </a:buClr>
              <a:buSzPts val="3400"/>
              <a:buNone/>
              <a:defRPr sz="3400">
                <a:solidFill>
                  <a:schemeClr val="lt1"/>
                </a:solidFill>
              </a:defRPr>
            </a:lvl8pPr>
            <a:lvl9pPr lvl="8" rtl="0">
              <a:spcBef>
                <a:spcPts val="0"/>
              </a:spcBef>
              <a:spcAft>
                <a:spcPts val="0"/>
              </a:spcAft>
              <a:buClr>
                <a:schemeClr val="lt1"/>
              </a:buClr>
              <a:buSzPts val="3400"/>
              <a:buNone/>
              <a:defRPr sz="3400">
                <a:solidFill>
                  <a:schemeClr val="lt1"/>
                </a:solidFill>
              </a:defRPr>
            </a:lvl9pPr>
          </a:lstStyle>
          <a:p/>
        </p:txBody>
      </p:sp>
      <p:sp>
        <p:nvSpPr>
          <p:cNvPr id="29" name="Google Shape;29;p7"/>
          <p:cNvSpPr txBox="1"/>
          <p:nvPr>
            <p:ph idx="2" type="title"/>
          </p:nvPr>
        </p:nvSpPr>
        <p:spPr>
          <a:xfrm>
            <a:off x="463300" y="2944750"/>
            <a:ext cx="4345200" cy="7158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2000"/>
              <a:buFont typeface="Space Grotesk"/>
              <a:buNone/>
              <a:defRPr b="0" sz="2000">
                <a:solidFill>
                  <a:schemeClr val="lt1"/>
                </a:solidFill>
                <a:latin typeface="Space Grotesk"/>
                <a:ea typeface="Space Grotesk"/>
                <a:cs typeface="Space Grotesk"/>
                <a:sym typeface="Space Grotesk"/>
              </a:defRPr>
            </a:lvl1pPr>
            <a:lvl2pPr lvl="1" rtl="0">
              <a:spcBef>
                <a:spcPts val="0"/>
              </a:spcBef>
              <a:spcAft>
                <a:spcPts val="0"/>
              </a:spcAft>
              <a:buClr>
                <a:schemeClr val="lt1"/>
              </a:buClr>
              <a:buSzPts val="2000"/>
              <a:buFont typeface="Space Grotesk"/>
              <a:buNone/>
              <a:defRPr sz="2000">
                <a:solidFill>
                  <a:schemeClr val="lt1"/>
                </a:solidFill>
                <a:latin typeface="Space Grotesk"/>
                <a:ea typeface="Space Grotesk"/>
                <a:cs typeface="Space Grotesk"/>
                <a:sym typeface="Space Grotesk"/>
              </a:defRPr>
            </a:lvl2pPr>
            <a:lvl3pPr lvl="2" rtl="0">
              <a:spcBef>
                <a:spcPts val="0"/>
              </a:spcBef>
              <a:spcAft>
                <a:spcPts val="0"/>
              </a:spcAft>
              <a:buClr>
                <a:schemeClr val="lt1"/>
              </a:buClr>
              <a:buSzPts val="2000"/>
              <a:buFont typeface="Space Grotesk"/>
              <a:buNone/>
              <a:defRPr sz="2000">
                <a:solidFill>
                  <a:schemeClr val="lt1"/>
                </a:solidFill>
                <a:latin typeface="Space Grotesk"/>
                <a:ea typeface="Space Grotesk"/>
                <a:cs typeface="Space Grotesk"/>
                <a:sym typeface="Space Grotesk"/>
              </a:defRPr>
            </a:lvl3pPr>
            <a:lvl4pPr lvl="3" rtl="0">
              <a:spcBef>
                <a:spcPts val="0"/>
              </a:spcBef>
              <a:spcAft>
                <a:spcPts val="0"/>
              </a:spcAft>
              <a:buClr>
                <a:schemeClr val="lt1"/>
              </a:buClr>
              <a:buSzPts val="2000"/>
              <a:buFont typeface="Space Grotesk"/>
              <a:buNone/>
              <a:defRPr sz="2000">
                <a:solidFill>
                  <a:schemeClr val="lt1"/>
                </a:solidFill>
                <a:latin typeface="Space Grotesk"/>
                <a:ea typeface="Space Grotesk"/>
                <a:cs typeface="Space Grotesk"/>
                <a:sym typeface="Space Grotesk"/>
              </a:defRPr>
            </a:lvl4pPr>
            <a:lvl5pPr lvl="4" rtl="0">
              <a:spcBef>
                <a:spcPts val="0"/>
              </a:spcBef>
              <a:spcAft>
                <a:spcPts val="0"/>
              </a:spcAft>
              <a:buClr>
                <a:schemeClr val="lt1"/>
              </a:buClr>
              <a:buSzPts val="2000"/>
              <a:buFont typeface="Space Grotesk"/>
              <a:buNone/>
              <a:defRPr sz="2000">
                <a:solidFill>
                  <a:schemeClr val="lt1"/>
                </a:solidFill>
                <a:latin typeface="Space Grotesk"/>
                <a:ea typeface="Space Grotesk"/>
                <a:cs typeface="Space Grotesk"/>
                <a:sym typeface="Space Grotesk"/>
              </a:defRPr>
            </a:lvl5pPr>
            <a:lvl6pPr lvl="5" rtl="0">
              <a:spcBef>
                <a:spcPts val="0"/>
              </a:spcBef>
              <a:spcAft>
                <a:spcPts val="0"/>
              </a:spcAft>
              <a:buClr>
                <a:schemeClr val="lt1"/>
              </a:buClr>
              <a:buSzPts val="2000"/>
              <a:buFont typeface="Space Grotesk"/>
              <a:buNone/>
              <a:defRPr sz="2000">
                <a:solidFill>
                  <a:schemeClr val="lt1"/>
                </a:solidFill>
                <a:latin typeface="Space Grotesk"/>
                <a:ea typeface="Space Grotesk"/>
                <a:cs typeface="Space Grotesk"/>
                <a:sym typeface="Space Grotesk"/>
              </a:defRPr>
            </a:lvl6pPr>
            <a:lvl7pPr lvl="6" rtl="0">
              <a:spcBef>
                <a:spcPts val="0"/>
              </a:spcBef>
              <a:spcAft>
                <a:spcPts val="0"/>
              </a:spcAft>
              <a:buClr>
                <a:schemeClr val="lt1"/>
              </a:buClr>
              <a:buSzPts val="2000"/>
              <a:buFont typeface="Space Grotesk"/>
              <a:buNone/>
              <a:defRPr sz="2000">
                <a:solidFill>
                  <a:schemeClr val="lt1"/>
                </a:solidFill>
                <a:latin typeface="Space Grotesk"/>
                <a:ea typeface="Space Grotesk"/>
                <a:cs typeface="Space Grotesk"/>
                <a:sym typeface="Space Grotesk"/>
              </a:defRPr>
            </a:lvl7pPr>
            <a:lvl8pPr lvl="7" rtl="0">
              <a:spcBef>
                <a:spcPts val="0"/>
              </a:spcBef>
              <a:spcAft>
                <a:spcPts val="0"/>
              </a:spcAft>
              <a:buClr>
                <a:schemeClr val="lt1"/>
              </a:buClr>
              <a:buSzPts val="2000"/>
              <a:buFont typeface="Space Grotesk"/>
              <a:buNone/>
              <a:defRPr sz="2000">
                <a:solidFill>
                  <a:schemeClr val="lt1"/>
                </a:solidFill>
                <a:latin typeface="Space Grotesk"/>
                <a:ea typeface="Space Grotesk"/>
                <a:cs typeface="Space Grotesk"/>
                <a:sym typeface="Space Grotesk"/>
              </a:defRPr>
            </a:lvl8pPr>
            <a:lvl9pPr lvl="8" rtl="0">
              <a:spcBef>
                <a:spcPts val="0"/>
              </a:spcBef>
              <a:spcAft>
                <a:spcPts val="0"/>
              </a:spcAft>
              <a:buClr>
                <a:schemeClr val="lt1"/>
              </a:buClr>
              <a:buSzPts val="2000"/>
              <a:buFont typeface="Space Grotesk"/>
              <a:buNone/>
              <a:defRPr sz="2000">
                <a:solidFill>
                  <a:schemeClr val="lt1"/>
                </a:solidFill>
                <a:latin typeface="Space Grotesk"/>
                <a:ea typeface="Space Grotesk"/>
                <a:cs typeface="Space Grotesk"/>
                <a:sym typeface="Space Grotesk"/>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gray">
  <p:cSld name="CUSTOM_8_2_1_1_1_1_1_1">
    <p:bg>
      <p:bgPr>
        <a:solidFill>
          <a:schemeClr val="lt2"/>
        </a:solidFill>
      </p:bgPr>
    </p:bg>
    <p:spTree>
      <p:nvGrpSpPr>
        <p:cNvPr id="30" name="Shape 30"/>
        <p:cNvGrpSpPr/>
        <p:nvPr/>
      </p:nvGrpSpPr>
      <p:grpSpPr>
        <a:xfrm>
          <a:off x="0" y="0"/>
          <a:ext cx="0" cy="0"/>
          <a:chOff x="0" y="0"/>
          <a:chExt cx="0" cy="0"/>
        </a:xfrm>
      </p:grpSpPr>
      <p:sp>
        <p:nvSpPr>
          <p:cNvPr id="31" name="Google Shape;31;p8"/>
          <p:cNvSpPr txBox="1"/>
          <p:nvPr>
            <p:ph type="title"/>
          </p:nvPr>
        </p:nvSpPr>
        <p:spPr>
          <a:xfrm>
            <a:off x="463300" y="1550300"/>
            <a:ext cx="7543500" cy="1265700"/>
          </a:xfrm>
          <a:prstGeom prst="rect">
            <a:avLst/>
          </a:prstGeom>
        </p:spPr>
        <p:txBody>
          <a:bodyPr anchorCtr="0" anchor="b" bIns="0" lIns="0" spcFirstLastPara="1" rIns="0" wrap="square" tIns="0">
            <a:noAutofit/>
          </a:bodyPr>
          <a:lstStyle>
            <a:lvl1pPr lvl="0" rtl="0">
              <a:spcBef>
                <a:spcPts val="0"/>
              </a:spcBef>
              <a:spcAft>
                <a:spcPts val="0"/>
              </a:spcAft>
              <a:buSzPts val="35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2" name="Google Shape;32;p8"/>
          <p:cNvSpPr txBox="1"/>
          <p:nvPr>
            <p:ph idx="2" type="title"/>
          </p:nvPr>
        </p:nvSpPr>
        <p:spPr>
          <a:xfrm>
            <a:off x="463300" y="2944750"/>
            <a:ext cx="4345200" cy="715800"/>
          </a:xfrm>
          <a:prstGeom prst="rect">
            <a:avLst/>
          </a:prstGeom>
        </p:spPr>
        <p:txBody>
          <a:bodyPr anchorCtr="0" anchor="t" bIns="0" lIns="0" spcFirstLastPara="1" rIns="0" wrap="square" tIns="0">
            <a:noAutofit/>
          </a:bodyPr>
          <a:lstStyle>
            <a:lvl1pPr lvl="0" rtl="0">
              <a:spcBef>
                <a:spcPts val="0"/>
              </a:spcBef>
              <a:spcAft>
                <a:spcPts val="0"/>
              </a:spcAft>
              <a:buSzPts val="2000"/>
              <a:buFont typeface="Space Grotesk"/>
              <a:buNone/>
              <a:defRPr b="0" sz="2000">
                <a:latin typeface="Space Grotesk"/>
                <a:ea typeface="Space Grotesk"/>
                <a:cs typeface="Space Grotesk"/>
                <a:sym typeface="Space Grotesk"/>
              </a:defRPr>
            </a:lvl1pPr>
            <a:lvl2pPr lvl="1" rtl="0">
              <a:spcBef>
                <a:spcPts val="0"/>
              </a:spcBef>
              <a:spcAft>
                <a:spcPts val="0"/>
              </a:spcAft>
              <a:buSzPts val="2000"/>
              <a:buFont typeface="Space Grotesk"/>
              <a:buNone/>
              <a:defRPr sz="2000">
                <a:latin typeface="Space Grotesk"/>
                <a:ea typeface="Space Grotesk"/>
                <a:cs typeface="Space Grotesk"/>
                <a:sym typeface="Space Grotesk"/>
              </a:defRPr>
            </a:lvl2pPr>
            <a:lvl3pPr lvl="2" rtl="0">
              <a:spcBef>
                <a:spcPts val="0"/>
              </a:spcBef>
              <a:spcAft>
                <a:spcPts val="0"/>
              </a:spcAft>
              <a:buSzPts val="2000"/>
              <a:buFont typeface="Space Grotesk"/>
              <a:buNone/>
              <a:defRPr sz="2000">
                <a:latin typeface="Space Grotesk"/>
                <a:ea typeface="Space Grotesk"/>
                <a:cs typeface="Space Grotesk"/>
                <a:sym typeface="Space Grotesk"/>
              </a:defRPr>
            </a:lvl3pPr>
            <a:lvl4pPr lvl="3" rtl="0">
              <a:spcBef>
                <a:spcPts val="0"/>
              </a:spcBef>
              <a:spcAft>
                <a:spcPts val="0"/>
              </a:spcAft>
              <a:buSzPts val="2000"/>
              <a:buFont typeface="Space Grotesk"/>
              <a:buNone/>
              <a:defRPr sz="2000">
                <a:latin typeface="Space Grotesk"/>
                <a:ea typeface="Space Grotesk"/>
                <a:cs typeface="Space Grotesk"/>
                <a:sym typeface="Space Grotesk"/>
              </a:defRPr>
            </a:lvl4pPr>
            <a:lvl5pPr lvl="4" rtl="0">
              <a:spcBef>
                <a:spcPts val="0"/>
              </a:spcBef>
              <a:spcAft>
                <a:spcPts val="0"/>
              </a:spcAft>
              <a:buSzPts val="2000"/>
              <a:buFont typeface="Space Grotesk"/>
              <a:buNone/>
              <a:defRPr sz="2000">
                <a:latin typeface="Space Grotesk"/>
                <a:ea typeface="Space Grotesk"/>
                <a:cs typeface="Space Grotesk"/>
                <a:sym typeface="Space Grotesk"/>
              </a:defRPr>
            </a:lvl5pPr>
            <a:lvl6pPr lvl="5" rtl="0">
              <a:spcBef>
                <a:spcPts val="0"/>
              </a:spcBef>
              <a:spcAft>
                <a:spcPts val="0"/>
              </a:spcAft>
              <a:buSzPts val="2000"/>
              <a:buFont typeface="Space Grotesk"/>
              <a:buNone/>
              <a:defRPr sz="2000">
                <a:latin typeface="Space Grotesk"/>
                <a:ea typeface="Space Grotesk"/>
                <a:cs typeface="Space Grotesk"/>
                <a:sym typeface="Space Grotesk"/>
              </a:defRPr>
            </a:lvl6pPr>
            <a:lvl7pPr lvl="6" rtl="0">
              <a:spcBef>
                <a:spcPts val="0"/>
              </a:spcBef>
              <a:spcAft>
                <a:spcPts val="0"/>
              </a:spcAft>
              <a:buSzPts val="2000"/>
              <a:buFont typeface="Space Grotesk"/>
              <a:buNone/>
              <a:defRPr sz="2000">
                <a:latin typeface="Space Grotesk"/>
                <a:ea typeface="Space Grotesk"/>
                <a:cs typeface="Space Grotesk"/>
                <a:sym typeface="Space Grotesk"/>
              </a:defRPr>
            </a:lvl7pPr>
            <a:lvl8pPr lvl="7" rtl="0">
              <a:spcBef>
                <a:spcPts val="0"/>
              </a:spcBef>
              <a:spcAft>
                <a:spcPts val="0"/>
              </a:spcAft>
              <a:buSzPts val="2000"/>
              <a:buFont typeface="Space Grotesk"/>
              <a:buNone/>
              <a:defRPr sz="2000">
                <a:latin typeface="Space Grotesk"/>
                <a:ea typeface="Space Grotesk"/>
                <a:cs typeface="Space Grotesk"/>
                <a:sym typeface="Space Grotesk"/>
              </a:defRPr>
            </a:lvl8pPr>
            <a:lvl9pPr lvl="8" rtl="0">
              <a:spcBef>
                <a:spcPts val="0"/>
              </a:spcBef>
              <a:spcAft>
                <a:spcPts val="0"/>
              </a:spcAft>
              <a:buSzPts val="2000"/>
              <a:buFont typeface="Space Grotesk"/>
              <a:buNone/>
              <a:defRPr sz="2000">
                <a:latin typeface="Space Grotesk"/>
                <a:ea typeface="Space Grotesk"/>
                <a:cs typeface="Space Grotesk"/>
                <a:sym typeface="Space Grotesk"/>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1-dark">
  <p:cSld name="CUSTOM_6">
    <p:bg>
      <p:bgPr>
        <a:solidFill>
          <a:schemeClr val="dk1"/>
        </a:solidFill>
      </p:bgPr>
    </p:bg>
    <p:spTree>
      <p:nvGrpSpPr>
        <p:cNvPr id="33" name="Shape 33"/>
        <p:cNvGrpSpPr/>
        <p:nvPr/>
      </p:nvGrpSpPr>
      <p:grpSpPr>
        <a:xfrm>
          <a:off x="0" y="0"/>
          <a:ext cx="0" cy="0"/>
          <a:chOff x="0" y="0"/>
          <a:chExt cx="0" cy="0"/>
        </a:xfrm>
      </p:grpSpPr>
      <p:sp>
        <p:nvSpPr>
          <p:cNvPr id="34" name="Google Shape;34;p9"/>
          <p:cNvSpPr/>
          <p:nvPr/>
        </p:nvSpPr>
        <p:spPr>
          <a:xfrm>
            <a:off x="3437700" y="0"/>
            <a:ext cx="57063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p:txBody>
      </p:sp>
      <p:sp>
        <p:nvSpPr>
          <p:cNvPr id="35" name="Google Shape;35;p9"/>
          <p:cNvSpPr txBox="1"/>
          <p:nvPr/>
        </p:nvSpPr>
        <p:spPr>
          <a:xfrm>
            <a:off x="4572000" y="526350"/>
            <a:ext cx="4107000" cy="4115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0" sz="1400">
              <a:solidFill>
                <a:srgbClr val="0C0F10"/>
              </a:solidFill>
            </a:endParaRPr>
          </a:p>
        </p:txBody>
      </p:sp>
      <p:sp>
        <p:nvSpPr>
          <p:cNvPr id="36" name="Google Shape;36;p9"/>
          <p:cNvSpPr txBox="1"/>
          <p:nvPr>
            <p:ph type="title"/>
          </p:nvPr>
        </p:nvSpPr>
        <p:spPr>
          <a:xfrm>
            <a:off x="463300" y="1120050"/>
            <a:ext cx="2482500" cy="27729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2800"/>
              <a:buNone/>
              <a:defRPr sz="28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 name="Google Shape;37;p9"/>
          <p:cNvSpPr txBox="1"/>
          <p:nvPr>
            <p:ph idx="1" type="body"/>
          </p:nvPr>
        </p:nvSpPr>
        <p:spPr>
          <a:xfrm>
            <a:off x="4197750" y="712975"/>
            <a:ext cx="4361400" cy="3724800"/>
          </a:xfrm>
          <a:prstGeom prst="rect">
            <a:avLst/>
          </a:prstGeom>
        </p:spPr>
        <p:txBody>
          <a:bodyPr anchorCtr="0" anchor="ctr" bIns="0" lIns="0" spcFirstLastPara="1" rIns="0" wrap="square" tIns="0">
            <a:noAutofit/>
          </a:bodyPr>
          <a:lstStyle>
            <a:lvl1pPr indent="-336550" lvl="0" marL="457200" rtl="0">
              <a:lnSpc>
                <a:spcPct val="115000"/>
              </a:lnSpc>
              <a:spcBef>
                <a:spcPts val="0"/>
              </a:spcBef>
              <a:spcAft>
                <a:spcPts val="0"/>
              </a:spcAft>
              <a:buClr>
                <a:srgbClr val="000000"/>
              </a:buClr>
              <a:buSzPts val="1700"/>
              <a:buFont typeface="Instrument Sans"/>
              <a:buChar char="■"/>
              <a:defRPr b="1">
                <a:solidFill>
                  <a:srgbClr val="000000"/>
                </a:solidFill>
                <a:latin typeface="Instrument Sans"/>
                <a:ea typeface="Instrument Sans"/>
                <a:cs typeface="Instrument Sans"/>
                <a:sym typeface="Instrument Sans"/>
              </a:defRPr>
            </a:lvl1pPr>
            <a:lvl2pPr indent="-317500" lvl="1" marL="914400" rtl="0">
              <a:lnSpc>
                <a:spcPct val="115000"/>
              </a:lnSpc>
              <a:spcBef>
                <a:spcPts val="500"/>
              </a:spcBef>
              <a:spcAft>
                <a:spcPts val="0"/>
              </a:spcAft>
              <a:buClr>
                <a:srgbClr val="000000"/>
              </a:buClr>
              <a:buSzPts val="1400"/>
              <a:buFont typeface="Instrument Sans"/>
              <a:buChar char="◽"/>
              <a:defRPr sz="1400">
                <a:solidFill>
                  <a:srgbClr val="000000"/>
                </a:solidFill>
                <a:latin typeface="Instrument Sans"/>
                <a:ea typeface="Instrument Sans"/>
                <a:cs typeface="Instrument Sans"/>
                <a:sym typeface="Instrument Sans"/>
              </a:defRPr>
            </a:lvl2pPr>
            <a:lvl3pPr indent="-317500" lvl="2" marL="1371600" rtl="0">
              <a:lnSpc>
                <a:spcPct val="115000"/>
              </a:lnSpc>
              <a:spcBef>
                <a:spcPts val="500"/>
              </a:spcBef>
              <a:spcAft>
                <a:spcPts val="0"/>
              </a:spcAft>
              <a:buClr>
                <a:srgbClr val="000000"/>
              </a:buClr>
              <a:buSzPts val="1400"/>
              <a:buChar char="◾"/>
              <a:defRPr sz="1400">
                <a:solidFill>
                  <a:srgbClr val="000000"/>
                </a:solidFill>
              </a:defRPr>
            </a:lvl3pPr>
            <a:lvl4pPr indent="-317500" lvl="3" marL="1828800" rtl="0">
              <a:lnSpc>
                <a:spcPct val="115000"/>
              </a:lnSpc>
              <a:spcBef>
                <a:spcPts val="500"/>
              </a:spcBef>
              <a:spcAft>
                <a:spcPts val="0"/>
              </a:spcAft>
              <a:buClr>
                <a:srgbClr val="000000"/>
              </a:buClr>
              <a:buSzPts val="1400"/>
              <a:buFont typeface="Instrument Sans"/>
              <a:buChar char="◽"/>
              <a:defRPr sz="1400">
                <a:solidFill>
                  <a:srgbClr val="000000"/>
                </a:solidFill>
                <a:latin typeface="Instrument Sans"/>
                <a:ea typeface="Instrument Sans"/>
                <a:cs typeface="Instrument Sans"/>
                <a:sym typeface="Instrument Sans"/>
              </a:defRPr>
            </a:lvl4pPr>
            <a:lvl5pPr indent="-317500" lvl="4" marL="2286000" rtl="0">
              <a:lnSpc>
                <a:spcPct val="115000"/>
              </a:lnSpc>
              <a:spcBef>
                <a:spcPts val="500"/>
              </a:spcBef>
              <a:spcAft>
                <a:spcPts val="0"/>
              </a:spcAft>
              <a:buClr>
                <a:srgbClr val="000000"/>
              </a:buClr>
              <a:buSzPts val="1400"/>
              <a:buFont typeface="Instrument Sans"/>
              <a:buChar char="◾"/>
              <a:defRPr sz="1400">
                <a:solidFill>
                  <a:srgbClr val="000000"/>
                </a:solidFill>
                <a:latin typeface="Instrument Sans"/>
                <a:ea typeface="Instrument Sans"/>
                <a:cs typeface="Instrument Sans"/>
                <a:sym typeface="Instrument Sans"/>
              </a:defRPr>
            </a:lvl5pPr>
            <a:lvl6pPr indent="-317500" lvl="5" marL="2743200" rtl="0">
              <a:lnSpc>
                <a:spcPct val="115000"/>
              </a:lnSpc>
              <a:spcBef>
                <a:spcPts val="500"/>
              </a:spcBef>
              <a:spcAft>
                <a:spcPts val="0"/>
              </a:spcAft>
              <a:buClr>
                <a:srgbClr val="000000"/>
              </a:buClr>
              <a:buSzPts val="1400"/>
              <a:buFont typeface="Instrument Sans"/>
              <a:buChar char="◽"/>
              <a:defRPr sz="1400">
                <a:solidFill>
                  <a:srgbClr val="000000"/>
                </a:solidFill>
                <a:latin typeface="Instrument Sans"/>
                <a:ea typeface="Instrument Sans"/>
                <a:cs typeface="Instrument Sans"/>
                <a:sym typeface="Instrument Sans"/>
              </a:defRPr>
            </a:lvl6pPr>
            <a:lvl7pPr indent="-317500" lvl="6" marL="3200400" rtl="0">
              <a:lnSpc>
                <a:spcPct val="115000"/>
              </a:lnSpc>
              <a:spcBef>
                <a:spcPts val="500"/>
              </a:spcBef>
              <a:spcAft>
                <a:spcPts val="0"/>
              </a:spcAft>
              <a:buClr>
                <a:srgbClr val="000000"/>
              </a:buClr>
              <a:buSzPts val="1400"/>
              <a:buFont typeface="Instrument Sans"/>
              <a:buChar char="◾"/>
              <a:defRPr sz="1400">
                <a:solidFill>
                  <a:srgbClr val="000000"/>
                </a:solidFill>
                <a:latin typeface="Instrument Sans"/>
                <a:ea typeface="Instrument Sans"/>
                <a:cs typeface="Instrument Sans"/>
                <a:sym typeface="Instrument Sans"/>
              </a:defRPr>
            </a:lvl7pPr>
            <a:lvl8pPr indent="-317500" lvl="7" marL="3657600" rtl="0">
              <a:lnSpc>
                <a:spcPct val="115000"/>
              </a:lnSpc>
              <a:spcBef>
                <a:spcPts val="500"/>
              </a:spcBef>
              <a:spcAft>
                <a:spcPts val="0"/>
              </a:spcAft>
              <a:buClr>
                <a:srgbClr val="000000"/>
              </a:buClr>
              <a:buSzPts val="1400"/>
              <a:buFont typeface="Instrument Sans"/>
              <a:buChar char="◽"/>
              <a:defRPr sz="1400">
                <a:solidFill>
                  <a:srgbClr val="000000"/>
                </a:solidFill>
                <a:latin typeface="Instrument Sans"/>
                <a:ea typeface="Instrument Sans"/>
                <a:cs typeface="Instrument Sans"/>
                <a:sym typeface="Instrument Sans"/>
              </a:defRPr>
            </a:lvl8pPr>
            <a:lvl9pPr indent="-317500" lvl="8" marL="4114800" rtl="0">
              <a:lnSpc>
                <a:spcPct val="115000"/>
              </a:lnSpc>
              <a:spcBef>
                <a:spcPts val="500"/>
              </a:spcBef>
              <a:spcAft>
                <a:spcPts val="500"/>
              </a:spcAft>
              <a:buClr>
                <a:srgbClr val="000000"/>
              </a:buClr>
              <a:buSzPts val="1400"/>
              <a:buFont typeface="Instrument Sans"/>
              <a:buChar char="◾"/>
              <a:defRPr sz="1400">
                <a:solidFill>
                  <a:srgbClr val="000000"/>
                </a:solidFill>
                <a:latin typeface="Instrument Sans"/>
                <a:ea typeface="Instrument Sans"/>
                <a:cs typeface="Instrument Sans"/>
                <a:sym typeface="Instrument Sans"/>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1-light">
  <p:cSld name="CUSTOM_6_1">
    <p:bg>
      <p:bgPr>
        <a:solidFill>
          <a:schemeClr val="lt1"/>
        </a:solidFill>
      </p:bgPr>
    </p:bg>
    <p:spTree>
      <p:nvGrpSpPr>
        <p:cNvPr id="38" name="Shape 38"/>
        <p:cNvGrpSpPr/>
        <p:nvPr/>
      </p:nvGrpSpPr>
      <p:grpSpPr>
        <a:xfrm>
          <a:off x="0" y="0"/>
          <a:ext cx="0" cy="0"/>
          <a:chOff x="0" y="0"/>
          <a:chExt cx="0" cy="0"/>
        </a:xfrm>
      </p:grpSpPr>
      <p:sp>
        <p:nvSpPr>
          <p:cNvPr id="39" name="Google Shape;39;p10"/>
          <p:cNvSpPr txBox="1"/>
          <p:nvPr/>
        </p:nvSpPr>
        <p:spPr>
          <a:xfrm>
            <a:off x="4572000" y="526350"/>
            <a:ext cx="4107000" cy="4115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0" sz="1400">
              <a:solidFill>
                <a:srgbClr val="0C0F10"/>
              </a:solidFill>
            </a:endParaRPr>
          </a:p>
        </p:txBody>
      </p:sp>
      <p:sp>
        <p:nvSpPr>
          <p:cNvPr id="40" name="Google Shape;40;p10"/>
          <p:cNvSpPr txBox="1"/>
          <p:nvPr>
            <p:ph idx="1" type="body"/>
          </p:nvPr>
        </p:nvSpPr>
        <p:spPr>
          <a:xfrm>
            <a:off x="4350150" y="712975"/>
            <a:ext cx="4186200" cy="3724800"/>
          </a:xfrm>
          <a:prstGeom prst="rect">
            <a:avLst/>
          </a:prstGeom>
        </p:spPr>
        <p:txBody>
          <a:bodyPr anchorCtr="0" anchor="ctr" bIns="0" lIns="0" spcFirstLastPara="1" rIns="0" wrap="square" tIns="0">
            <a:noAutofit/>
          </a:bodyPr>
          <a:lstStyle>
            <a:lvl1pPr indent="-336550" lvl="0" marL="457200" rtl="0">
              <a:lnSpc>
                <a:spcPct val="115000"/>
              </a:lnSpc>
              <a:spcBef>
                <a:spcPts val="0"/>
              </a:spcBef>
              <a:spcAft>
                <a:spcPts val="0"/>
              </a:spcAft>
              <a:buClr>
                <a:srgbClr val="000000"/>
              </a:buClr>
              <a:buSzPts val="1700"/>
              <a:buFont typeface="Instrument Sans"/>
              <a:buChar char="■"/>
              <a:defRPr b="1">
                <a:solidFill>
                  <a:srgbClr val="000000"/>
                </a:solidFill>
                <a:latin typeface="Instrument Sans"/>
                <a:ea typeface="Instrument Sans"/>
                <a:cs typeface="Instrument Sans"/>
                <a:sym typeface="Instrument Sans"/>
              </a:defRPr>
            </a:lvl1pPr>
            <a:lvl2pPr indent="-317500" lvl="1" marL="914400" rtl="0">
              <a:lnSpc>
                <a:spcPct val="115000"/>
              </a:lnSpc>
              <a:spcBef>
                <a:spcPts val="500"/>
              </a:spcBef>
              <a:spcAft>
                <a:spcPts val="0"/>
              </a:spcAft>
              <a:buClr>
                <a:srgbClr val="000000"/>
              </a:buClr>
              <a:buSzPts val="1400"/>
              <a:buFont typeface="Instrument Sans"/>
              <a:buChar char="◽"/>
              <a:defRPr sz="1400">
                <a:solidFill>
                  <a:srgbClr val="000000"/>
                </a:solidFill>
                <a:latin typeface="Instrument Sans"/>
                <a:ea typeface="Instrument Sans"/>
                <a:cs typeface="Instrument Sans"/>
                <a:sym typeface="Instrument Sans"/>
              </a:defRPr>
            </a:lvl2pPr>
            <a:lvl3pPr indent="-317500" lvl="2" marL="1371600" rtl="0">
              <a:lnSpc>
                <a:spcPct val="115000"/>
              </a:lnSpc>
              <a:spcBef>
                <a:spcPts val="500"/>
              </a:spcBef>
              <a:spcAft>
                <a:spcPts val="0"/>
              </a:spcAft>
              <a:buClr>
                <a:srgbClr val="000000"/>
              </a:buClr>
              <a:buSzPts val="1400"/>
              <a:buChar char="◾"/>
              <a:defRPr sz="1400">
                <a:solidFill>
                  <a:srgbClr val="000000"/>
                </a:solidFill>
              </a:defRPr>
            </a:lvl3pPr>
            <a:lvl4pPr indent="-317500" lvl="3" marL="1828800" rtl="0">
              <a:lnSpc>
                <a:spcPct val="115000"/>
              </a:lnSpc>
              <a:spcBef>
                <a:spcPts val="500"/>
              </a:spcBef>
              <a:spcAft>
                <a:spcPts val="0"/>
              </a:spcAft>
              <a:buClr>
                <a:srgbClr val="000000"/>
              </a:buClr>
              <a:buSzPts val="1400"/>
              <a:buFont typeface="Instrument Sans"/>
              <a:buChar char="◽"/>
              <a:defRPr sz="1400">
                <a:solidFill>
                  <a:srgbClr val="000000"/>
                </a:solidFill>
                <a:latin typeface="Instrument Sans"/>
                <a:ea typeface="Instrument Sans"/>
                <a:cs typeface="Instrument Sans"/>
                <a:sym typeface="Instrument Sans"/>
              </a:defRPr>
            </a:lvl4pPr>
            <a:lvl5pPr indent="-317500" lvl="4" marL="2286000" rtl="0">
              <a:lnSpc>
                <a:spcPct val="115000"/>
              </a:lnSpc>
              <a:spcBef>
                <a:spcPts val="500"/>
              </a:spcBef>
              <a:spcAft>
                <a:spcPts val="0"/>
              </a:spcAft>
              <a:buClr>
                <a:srgbClr val="000000"/>
              </a:buClr>
              <a:buSzPts val="1400"/>
              <a:buFont typeface="Instrument Sans"/>
              <a:buChar char="◾"/>
              <a:defRPr sz="1400">
                <a:solidFill>
                  <a:srgbClr val="000000"/>
                </a:solidFill>
                <a:latin typeface="Instrument Sans"/>
                <a:ea typeface="Instrument Sans"/>
                <a:cs typeface="Instrument Sans"/>
                <a:sym typeface="Instrument Sans"/>
              </a:defRPr>
            </a:lvl5pPr>
            <a:lvl6pPr indent="-317500" lvl="5" marL="2743200" rtl="0">
              <a:lnSpc>
                <a:spcPct val="115000"/>
              </a:lnSpc>
              <a:spcBef>
                <a:spcPts val="500"/>
              </a:spcBef>
              <a:spcAft>
                <a:spcPts val="0"/>
              </a:spcAft>
              <a:buClr>
                <a:srgbClr val="000000"/>
              </a:buClr>
              <a:buSzPts val="1400"/>
              <a:buFont typeface="Instrument Sans"/>
              <a:buChar char="◽"/>
              <a:defRPr sz="1400">
                <a:solidFill>
                  <a:srgbClr val="000000"/>
                </a:solidFill>
                <a:latin typeface="Instrument Sans"/>
                <a:ea typeface="Instrument Sans"/>
                <a:cs typeface="Instrument Sans"/>
                <a:sym typeface="Instrument Sans"/>
              </a:defRPr>
            </a:lvl6pPr>
            <a:lvl7pPr indent="-317500" lvl="6" marL="3200400" rtl="0">
              <a:lnSpc>
                <a:spcPct val="115000"/>
              </a:lnSpc>
              <a:spcBef>
                <a:spcPts val="500"/>
              </a:spcBef>
              <a:spcAft>
                <a:spcPts val="0"/>
              </a:spcAft>
              <a:buClr>
                <a:srgbClr val="000000"/>
              </a:buClr>
              <a:buSzPts val="1400"/>
              <a:buFont typeface="Instrument Sans"/>
              <a:buChar char="◾"/>
              <a:defRPr sz="1400">
                <a:solidFill>
                  <a:srgbClr val="000000"/>
                </a:solidFill>
                <a:latin typeface="Instrument Sans"/>
                <a:ea typeface="Instrument Sans"/>
                <a:cs typeface="Instrument Sans"/>
                <a:sym typeface="Instrument Sans"/>
              </a:defRPr>
            </a:lvl7pPr>
            <a:lvl8pPr indent="-317500" lvl="7" marL="3657600" rtl="0">
              <a:lnSpc>
                <a:spcPct val="115000"/>
              </a:lnSpc>
              <a:spcBef>
                <a:spcPts val="500"/>
              </a:spcBef>
              <a:spcAft>
                <a:spcPts val="0"/>
              </a:spcAft>
              <a:buClr>
                <a:srgbClr val="000000"/>
              </a:buClr>
              <a:buSzPts val="1400"/>
              <a:buFont typeface="Instrument Sans"/>
              <a:buChar char="◽"/>
              <a:defRPr sz="1400">
                <a:solidFill>
                  <a:srgbClr val="000000"/>
                </a:solidFill>
                <a:latin typeface="Instrument Sans"/>
                <a:ea typeface="Instrument Sans"/>
                <a:cs typeface="Instrument Sans"/>
                <a:sym typeface="Instrument Sans"/>
              </a:defRPr>
            </a:lvl8pPr>
            <a:lvl9pPr indent="-317500" lvl="8" marL="4114800" rtl="0">
              <a:lnSpc>
                <a:spcPct val="115000"/>
              </a:lnSpc>
              <a:spcBef>
                <a:spcPts val="500"/>
              </a:spcBef>
              <a:spcAft>
                <a:spcPts val="500"/>
              </a:spcAft>
              <a:buClr>
                <a:srgbClr val="000000"/>
              </a:buClr>
              <a:buSzPts val="1400"/>
              <a:buFont typeface="Instrument Sans"/>
              <a:buChar char="◾"/>
              <a:defRPr sz="1400">
                <a:solidFill>
                  <a:srgbClr val="000000"/>
                </a:solidFill>
                <a:latin typeface="Instrument Sans"/>
                <a:ea typeface="Instrument Sans"/>
                <a:cs typeface="Instrument Sans"/>
                <a:sym typeface="Instrument Sans"/>
              </a:defRPr>
            </a:lvl9pPr>
          </a:lstStyle>
          <a:p/>
        </p:txBody>
      </p:sp>
      <p:sp>
        <p:nvSpPr>
          <p:cNvPr id="41" name="Google Shape;41;p10"/>
          <p:cNvSpPr txBox="1"/>
          <p:nvPr>
            <p:ph type="title"/>
          </p:nvPr>
        </p:nvSpPr>
        <p:spPr>
          <a:xfrm>
            <a:off x="463300" y="1120050"/>
            <a:ext cx="2482500" cy="2772900"/>
          </a:xfrm>
          <a:prstGeom prst="rect">
            <a:avLst/>
          </a:prstGeom>
        </p:spPr>
        <p:txBody>
          <a:bodyPr anchorCtr="0" anchor="ctr" bIns="0" lIns="0" spcFirstLastPara="1" rIns="0" wrap="square" tIns="0">
            <a:noAutofit/>
          </a:bodyPr>
          <a:lstStyle>
            <a:lvl1pPr lvl="0" rtl="0">
              <a:spcBef>
                <a:spcPts val="0"/>
              </a:spcBef>
              <a:spcAft>
                <a:spcPts val="0"/>
              </a:spcAft>
              <a:buSzPts val="28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theme" Target="../theme/theme2.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445025"/>
            <a:ext cx="8375100" cy="5727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500"/>
              <a:buFont typeface="Instrument Sans"/>
              <a:buNone/>
              <a:defRPr b="1" sz="3500">
                <a:solidFill>
                  <a:schemeClr val="dk1"/>
                </a:solidFill>
                <a:latin typeface="Instrument Sans"/>
                <a:ea typeface="Instrument Sans"/>
                <a:cs typeface="Instrument Sans"/>
                <a:sym typeface="Instrument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457200" y="1152475"/>
            <a:ext cx="8091300" cy="3416400"/>
          </a:xfrm>
          <a:prstGeom prst="rect">
            <a:avLst/>
          </a:prstGeom>
          <a:noFill/>
          <a:ln>
            <a:noFill/>
          </a:ln>
        </p:spPr>
        <p:txBody>
          <a:bodyPr anchorCtr="0" anchor="t" bIns="0" lIns="0" spcFirstLastPara="1" rIns="0" wrap="square" tIns="0">
            <a:noAutofit/>
          </a:bodyPr>
          <a:lstStyle>
            <a:lvl1pPr indent="-336550" lvl="0" marL="457200" rtl="0">
              <a:lnSpc>
                <a:spcPct val="120000"/>
              </a:lnSpc>
              <a:spcBef>
                <a:spcPts val="0"/>
              </a:spcBef>
              <a:spcAft>
                <a:spcPts val="0"/>
              </a:spcAft>
              <a:buClr>
                <a:srgbClr val="0C0F10"/>
              </a:buClr>
              <a:buSzPts val="1700"/>
              <a:buFont typeface="Space Grotesk SemiBold"/>
              <a:buChar char="■"/>
              <a:defRPr sz="1700">
                <a:solidFill>
                  <a:srgbClr val="0C0F10"/>
                </a:solidFill>
                <a:latin typeface="Space Grotesk SemiBold"/>
                <a:ea typeface="Space Grotesk SemiBold"/>
                <a:cs typeface="Space Grotesk SemiBold"/>
                <a:sym typeface="Space Grotesk SemiBold"/>
              </a:defRPr>
            </a:lvl1pPr>
            <a:lvl2pPr indent="-317500" lvl="1" marL="914400" rtl="0">
              <a:lnSpc>
                <a:spcPct val="120000"/>
              </a:lnSpc>
              <a:spcBef>
                <a:spcPts val="500"/>
              </a:spcBef>
              <a:spcAft>
                <a:spcPts val="0"/>
              </a:spcAft>
              <a:buClr>
                <a:schemeClr val="dk2"/>
              </a:buClr>
              <a:buSzPts val="1400"/>
              <a:buFont typeface="Space Grotesk SemiBold"/>
              <a:buChar char="+"/>
              <a:defRPr>
                <a:solidFill>
                  <a:schemeClr val="dk2"/>
                </a:solidFill>
                <a:latin typeface="Space Grotesk SemiBold"/>
                <a:ea typeface="Space Grotesk SemiBold"/>
                <a:cs typeface="Space Grotesk SemiBold"/>
                <a:sym typeface="Space Grotesk SemiBold"/>
              </a:defRPr>
            </a:lvl2pPr>
            <a:lvl3pPr indent="-317500" lvl="2" marL="1371600" rtl="0">
              <a:lnSpc>
                <a:spcPct val="120000"/>
              </a:lnSpc>
              <a:spcBef>
                <a:spcPts val="500"/>
              </a:spcBef>
              <a:spcAft>
                <a:spcPts val="0"/>
              </a:spcAft>
              <a:buClr>
                <a:schemeClr val="dk2"/>
              </a:buClr>
              <a:buSzPts val="1400"/>
              <a:buFont typeface="Instrument Sans"/>
              <a:buChar char="⬜"/>
              <a:defRPr>
                <a:solidFill>
                  <a:schemeClr val="dk2"/>
                </a:solidFill>
                <a:latin typeface="Instrument Sans"/>
                <a:ea typeface="Instrument Sans"/>
                <a:cs typeface="Instrument Sans"/>
                <a:sym typeface="Instrument Sans"/>
              </a:defRPr>
            </a:lvl3pPr>
            <a:lvl4pPr indent="-304800" lvl="3" marL="1828800" rtl="0">
              <a:lnSpc>
                <a:spcPct val="120000"/>
              </a:lnSpc>
              <a:spcBef>
                <a:spcPts val="500"/>
              </a:spcBef>
              <a:spcAft>
                <a:spcPts val="0"/>
              </a:spcAft>
              <a:buClr>
                <a:schemeClr val="dk2"/>
              </a:buClr>
              <a:buSzPts val="1200"/>
              <a:buFont typeface="Overpass SemiBold"/>
              <a:buChar char="●"/>
              <a:defRPr sz="1200">
                <a:solidFill>
                  <a:schemeClr val="dk2"/>
                </a:solidFill>
                <a:latin typeface="Overpass SemiBold"/>
                <a:ea typeface="Overpass SemiBold"/>
                <a:cs typeface="Overpass SemiBold"/>
                <a:sym typeface="Overpass SemiBold"/>
              </a:defRPr>
            </a:lvl4pPr>
            <a:lvl5pPr indent="-304800" lvl="4" marL="2286000" rtl="0">
              <a:lnSpc>
                <a:spcPct val="120000"/>
              </a:lnSpc>
              <a:spcBef>
                <a:spcPts val="500"/>
              </a:spcBef>
              <a:spcAft>
                <a:spcPts val="0"/>
              </a:spcAft>
              <a:buClr>
                <a:schemeClr val="dk2"/>
              </a:buClr>
              <a:buSzPts val="1200"/>
              <a:buFont typeface="Overpass"/>
              <a:buChar char="○"/>
              <a:defRPr sz="1200">
                <a:solidFill>
                  <a:schemeClr val="dk2"/>
                </a:solidFill>
                <a:latin typeface="Overpass"/>
                <a:ea typeface="Overpass"/>
                <a:cs typeface="Overpass"/>
                <a:sym typeface="Overpass"/>
              </a:defRPr>
            </a:lvl5pPr>
            <a:lvl6pPr indent="-304800" lvl="5" marL="2743200" rtl="0">
              <a:lnSpc>
                <a:spcPct val="120000"/>
              </a:lnSpc>
              <a:spcBef>
                <a:spcPts val="500"/>
              </a:spcBef>
              <a:spcAft>
                <a:spcPts val="0"/>
              </a:spcAft>
              <a:buClr>
                <a:schemeClr val="dk2"/>
              </a:buClr>
              <a:buSzPts val="1200"/>
              <a:buFont typeface="Overpass"/>
              <a:buChar char="+"/>
              <a:defRPr sz="1200">
                <a:solidFill>
                  <a:schemeClr val="dk2"/>
                </a:solidFill>
                <a:latin typeface="Overpass"/>
                <a:ea typeface="Overpass"/>
                <a:cs typeface="Overpass"/>
                <a:sym typeface="Overpass"/>
              </a:defRPr>
            </a:lvl6pPr>
            <a:lvl7pPr indent="-304800" lvl="6" marL="3200400" rtl="0">
              <a:lnSpc>
                <a:spcPct val="120000"/>
              </a:lnSpc>
              <a:spcBef>
                <a:spcPts val="500"/>
              </a:spcBef>
              <a:spcAft>
                <a:spcPts val="0"/>
              </a:spcAft>
              <a:buClr>
                <a:schemeClr val="dk2"/>
              </a:buClr>
              <a:buSzPts val="1200"/>
              <a:buFont typeface="Overpass"/>
              <a:buChar char="●"/>
              <a:defRPr sz="1200">
                <a:solidFill>
                  <a:schemeClr val="dk2"/>
                </a:solidFill>
                <a:latin typeface="Overpass"/>
                <a:ea typeface="Overpass"/>
                <a:cs typeface="Overpass"/>
                <a:sym typeface="Overpass"/>
              </a:defRPr>
            </a:lvl7pPr>
            <a:lvl8pPr indent="-304800" lvl="7" marL="3657600" rtl="0">
              <a:lnSpc>
                <a:spcPct val="120000"/>
              </a:lnSpc>
              <a:spcBef>
                <a:spcPts val="500"/>
              </a:spcBef>
              <a:spcAft>
                <a:spcPts val="0"/>
              </a:spcAft>
              <a:buClr>
                <a:schemeClr val="dk2"/>
              </a:buClr>
              <a:buSzPts val="1200"/>
              <a:buFont typeface="Overpass"/>
              <a:buChar char="○"/>
              <a:defRPr sz="1200">
                <a:solidFill>
                  <a:schemeClr val="dk2"/>
                </a:solidFill>
                <a:latin typeface="Overpass"/>
                <a:ea typeface="Overpass"/>
                <a:cs typeface="Overpass"/>
                <a:sym typeface="Overpass"/>
              </a:defRPr>
            </a:lvl8pPr>
            <a:lvl9pPr indent="-304800" lvl="8" marL="4114800" rtl="0">
              <a:lnSpc>
                <a:spcPct val="120000"/>
              </a:lnSpc>
              <a:spcBef>
                <a:spcPts val="500"/>
              </a:spcBef>
              <a:spcAft>
                <a:spcPts val="500"/>
              </a:spcAft>
              <a:buClr>
                <a:schemeClr val="dk2"/>
              </a:buClr>
              <a:buSzPts val="1200"/>
              <a:buFont typeface="Overpass"/>
              <a:buChar char="■"/>
              <a:defRPr sz="1200">
                <a:solidFill>
                  <a:schemeClr val="dk2"/>
                </a:solidFill>
                <a:latin typeface="Overpass"/>
                <a:ea typeface="Overpass"/>
                <a:cs typeface="Overpass"/>
                <a:sym typeface="Overpas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80">
          <p15:clr>
            <a:srgbClr val="EA4335"/>
          </p15:clr>
        </p15:guide>
        <p15:guide id="2" pos="288">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7.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9.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21.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4.gif"/><Relationship Id="rId4" Type="http://schemas.openxmlformats.org/officeDocument/2006/relationships/image" Target="../media/image22.gif"/><Relationship Id="rId5" Type="http://schemas.openxmlformats.org/officeDocument/2006/relationships/image" Target="../media/image18.gif"/><Relationship Id="rId6" Type="http://schemas.openxmlformats.org/officeDocument/2006/relationships/image" Target="../media/image23.gif"/><Relationship Id="rId7" Type="http://schemas.openxmlformats.org/officeDocument/2006/relationships/image" Target="../media/image28.gif"/><Relationship Id="rId8" Type="http://schemas.openxmlformats.org/officeDocument/2006/relationships/image" Target="../media/image20.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3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36.png"/><Relationship Id="rId5"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9.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8.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0.jpg"/><Relationship Id="rId4" Type="http://schemas.openxmlformats.org/officeDocument/2006/relationships/image" Target="../media/image31.jpg"/><Relationship Id="rId5" Type="http://schemas.openxmlformats.org/officeDocument/2006/relationships/image" Target="../media/image3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3.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hyperlink" Target="https://survey.stackoverflow.co/2024/"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hyperlink" Target="https://opensourcesurvey.org/2017/" TargetMode="External"/><Relationship Id="rId4" Type="http://schemas.openxmlformats.org/officeDocument/2006/relationships/hyperlink" Target="https://opensourcesurvey.org/2017/"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8"/>
          <p:cNvSpPr txBox="1"/>
          <p:nvPr>
            <p:ph type="title"/>
          </p:nvPr>
        </p:nvSpPr>
        <p:spPr>
          <a:xfrm>
            <a:off x="528500" y="2021425"/>
            <a:ext cx="7892400" cy="205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5000">
                <a:solidFill>
                  <a:srgbClr val="FFFFFF"/>
                </a:solidFill>
              </a:rPr>
              <a:t>Crafting impactful docs: </a:t>
            </a:r>
            <a:br>
              <a:rPr lang="en" sz="5000">
                <a:solidFill>
                  <a:srgbClr val="FFFFFF"/>
                </a:solidFill>
              </a:rPr>
            </a:br>
            <a:r>
              <a:rPr lang="en" sz="4700">
                <a:solidFill>
                  <a:srgbClr val="DDF933"/>
                </a:solidFill>
              </a:rPr>
              <a:t>The role of empathy in technical writing</a:t>
            </a:r>
            <a:endParaRPr sz="3300"/>
          </a:p>
        </p:txBody>
      </p:sp>
      <p:pic>
        <p:nvPicPr>
          <p:cNvPr id="155" name="Google Shape;155;p38"/>
          <p:cNvPicPr preferRelativeResize="0"/>
          <p:nvPr/>
        </p:nvPicPr>
        <p:blipFill>
          <a:blip r:embed="rId3">
            <a:alphaModFix/>
          </a:blip>
          <a:stretch>
            <a:fillRect/>
          </a:stretch>
        </p:blipFill>
        <p:spPr>
          <a:xfrm>
            <a:off x="7176325" y="4466300"/>
            <a:ext cx="1528900" cy="381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1" name="Shape 221"/>
        <p:cNvGrpSpPr/>
        <p:nvPr/>
      </p:nvGrpSpPr>
      <p:grpSpPr>
        <a:xfrm>
          <a:off x="0" y="0"/>
          <a:ext cx="0" cy="0"/>
          <a:chOff x="0" y="0"/>
          <a:chExt cx="0" cy="0"/>
        </a:xfrm>
      </p:grpSpPr>
      <p:pic>
        <p:nvPicPr>
          <p:cNvPr id="222" name="Google Shape;222;p47"/>
          <p:cNvPicPr preferRelativeResize="0"/>
          <p:nvPr/>
        </p:nvPicPr>
        <p:blipFill rotWithShape="1">
          <a:blip r:embed="rId3">
            <a:alphaModFix/>
          </a:blip>
          <a:srcRect b="1234" l="0" r="0" t="0"/>
          <a:stretch/>
        </p:blipFill>
        <p:spPr>
          <a:xfrm>
            <a:off x="295600" y="173250"/>
            <a:ext cx="8552800" cy="4737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48"/>
          <p:cNvPicPr preferRelativeResize="0"/>
          <p:nvPr/>
        </p:nvPicPr>
        <p:blipFill>
          <a:blip r:embed="rId3">
            <a:alphaModFix/>
          </a:blip>
          <a:stretch>
            <a:fillRect/>
          </a:stretch>
        </p:blipFill>
        <p:spPr>
          <a:xfrm>
            <a:off x="397325" y="319263"/>
            <a:ext cx="8202375" cy="4613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31" name="Shape 231"/>
        <p:cNvGrpSpPr/>
        <p:nvPr/>
      </p:nvGrpSpPr>
      <p:grpSpPr>
        <a:xfrm>
          <a:off x="0" y="0"/>
          <a:ext cx="0" cy="0"/>
          <a:chOff x="0" y="0"/>
          <a:chExt cx="0" cy="0"/>
        </a:xfrm>
      </p:grpSpPr>
      <p:sp>
        <p:nvSpPr>
          <p:cNvPr id="232" name="Google Shape;232;p49"/>
          <p:cNvSpPr txBox="1"/>
          <p:nvPr>
            <p:ph type="title"/>
          </p:nvPr>
        </p:nvSpPr>
        <p:spPr>
          <a:xfrm>
            <a:off x="327000" y="762000"/>
            <a:ext cx="8204700" cy="3927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5800"/>
              <a:t>Questions</a:t>
            </a:r>
            <a:r>
              <a:rPr lang="en" sz="4400"/>
              <a:t> </a:t>
            </a:r>
            <a:r>
              <a:rPr lang="en" sz="4400">
                <a:solidFill>
                  <a:schemeClr val="accent3"/>
                </a:solidFill>
              </a:rPr>
              <a:t>are how we connect to people.</a:t>
            </a:r>
            <a:endParaRPr sz="4400">
              <a:solidFill>
                <a:schemeClr val="accent3"/>
              </a:solidFill>
            </a:endParaRPr>
          </a:p>
          <a:p>
            <a:pPr indent="0" lvl="0" marL="0" rtl="0" algn="l">
              <a:spcBef>
                <a:spcPts val="0"/>
              </a:spcBef>
              <a:spcAft>
                <a:spcPts val="0"/>
              </a:spcAft>
              <a:buNone/>
            </a:pPr>
            <a:r>
              <a:rPr lang="en" sz="4400">
                <a:solidFill>
                  <a:schemeClr val="accent3"/>
                </a:solidFill>
              </a:rPr>
              <a:t> </a:t>
            </a:r>
            <a:endParaRPr sz="4400">
              <a:solidFill>
                <a:schemeClr val="accent3"/>
              </a:solidFill>
            </a:endParaRPr>
          </a:p>
          <a:p>
            <a:pPr indent="0" lvl="0" marL="0" rtl="0" algn="l">
              <a:spcBef>
                <a:spcPts val="0"/>
              </a:spcBef>
              <a:spcAft>
                <a:spcPts val="0"/>
              </a:spcAft>
              <a:buNone/>
            </a:pPr>
            <a:r>
              <a:rPr lang="en" sz="4400">
                <a:solidFill>
                  <a:schemeClr val="accent3"/>
                </a:solidFill>
              </a:rPr>
              <a:t>It’s how we </a:t>
            </a:r>
            <a:r>
              <a:rPr lang="en" sz="6000"/>
              <a:t>understand</a:t>
            </a:r>
            <a:r>
              <a:rPr lang="en" sz="5000"/>
              <a:t> </a:t>
            </a:r>
            <a:r>
              <a:rPr lang="en" sz="4400">
                <a:solidFill>
                  <a:schemeClr val="accent3"/>
                </a:solidFill>
              </a:rPr>
              <a:t>where they’re coming from.</a:t>
            </a:r>
            <a:endParaRPr sz="4400">
              <a:solidFill>
                <a:schemeClr val="accent3"/>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6" name="Shape 236"/>
        <p:cNvGrpSpPr/>
        <p:nvPr/>
      </p:nvGrpSpPr>
      <p:grpSpPr>
        <a:xfrm>
          <a:off x="0" y="0"/>
          <a:ext cx="0" cy="0"/>
          <a:chOff x="0" y="0"/>
          <a:chExt cx="0" cy="0"/>
        </a:xfrm>
      </p:grpSpPr>
      <p:sp>
        <p:nvSpPr>
          <p:cNvPr id="237" name="Google Shape;237;p50"/>
          <p:cNvSpPr txBox="1"/>
          <p:nvPr>
            <p:ph type="title"/>
          </p:nvPr>
        </p:nvSpPr>
        <p:spPr>
          <a:xfrm>
            <a:off x="866550" y="2002100"/>
            <a:ext cx="7410900" cy="829800"/>
          </a:xfrm>
          <a:prstGeom prst="rect">
            <a:avLst/>
          </a:prstGeom>
        </p:spPr>
        <p:txBody>
          <a:bodyPr anchorCtr="0" anchor="b" bIns="0" lIns="0" spcFirstLastPara="1" rIns="0" wrap="square" tIns="0">
            <a:noAutofit/>
          </a:bodyPr>
          <a:lstStyle/>
          <a:p>
            <a:pPr indent="0" lvl="0" marL="0" rtl="0" algn="l">
              <a:lnSpc>
                <a:spcPct val="100000"/>
              </a:lnSpc>
              <a:spcBef>
                <a:spcPts val="0"/>
              </a:spcBef>
              <a:spcAft>
                <a:spcPts val="0"/>
              </a:spcAft>
              <a:buNone/>
            </a:pPr>
            <a:r>
              <a:rPr lang="en" sz="4700">
                <a:solidFill>
                  <a:schemeClr val="lt1"/>
                </a:solidFill>
              </a:rPr>
              <a:t>Who am I </a:t>
            </a:r>
            <a:r>
              <a:rPr lang="en" sz="4700">
                <a:solidFill>
                  <a:srgbClr val="6046FF"/>
                </a:solidFill>
              </a:rPr>
              <a:t>writing for?</a:t>
            </a:r>
            <a:endParaRPr b="1" sz="4700">
              <a:solidFill>
                <a:srgbClr val="6046FF"/>
              </a:solidFill>
              <a:latin typeface="Instrument Sans"/>
              <a:ea typeface="Instrument Sans"/>
              <a:cs typeface="Instrument Sans"/>
              <a:sym typeface="Instrument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41" name="Shape 241"/>
        <p:cNvGrpSpPr/>
        <p:nvPr/>
      </p:nvGrpSpPr>
      <p:grpSpPr>
        <a:xfrm>
          <a:off x="0" y="0"/>
          <a:ext cx="0" cy="0"/>
          <a:chOff x="0" y="0"/>
          <a:chExt cx="0" cy="0"/>
        </a:xfrm>
      </p:grpSpPr>
      <p:sp>
        <p:nvSpPr>
          <p:cNvPr id="242" name="Google Shape;242;p51"/>
          <p:cNvSpPr txBox="1"/>
          <p:nvPr/>
        </p:nvSpPr>
        <p:spPr>
          <a:xfrm>
            <a:off x="738300" y="1740600"/>
            <a:ext cx="76674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800">
                <a:solidFill>
                  <a:schemeClr val="dk1"/>
                </a:solidFill>
                <a:latin typeface="Instrument Sans"/>
                <a:ea typeface="Instrument Sans"/>
                <a:cs typeface="Instrument Sans"/>
                <a:sym typeface="Instrument Sans"/>
              </a:rPr>
              <a:t>Why would someone</a:t>
            </a:r>
            <a:r>
              <a:rPr b="1" lang="en" sz="4800">
                <a:solidFill>
                  <a:schemeClr val="lt1"/>
                </a:solidFill>
                <a:latin typeface="Instrument Sans"/>
                <a:ea typeface="Instrument Sans"/>
                <a:cs typeface="Instrument Sans"/>
                <a:sym typeface="Instrument Sans"/>
              </a:rPr>
              <a:t> </a:t>
            </a:r>
            <a:r>
              <a:rPr b="1" lang="en" sz="4800">
                <a:solidFill>
                  <a:schemeClr val="accent3"/>
                </a:solidFill>
                <a:latin typeface="Instrument Sans"/>
                <a:ea typeface="Instrument Sans"/>
                <a:cs typeface="Instrument Sans"/>
                <a:sym typeface="Instrument Sans"/>
              </a:rPr>
              <a:t>read </a:t>
            </a:r>
            <a:r>
              <a:rPr b="1" lang="en" sz="4800">
                <a:solidFill>
                  <a:schemeClr val="dk1"/>
                </a:solidFill>
                <a:latin typeface="Instrument Sans"/>
                <a:ea typeface="Instrument Sans"/>
                <a:cs typeface="Instrument Sans"/>
                <a:sym typeface="Instrument Sans"/>
              </a:rPr>
              <a:t>this?</a:t>
            </a:r>
            <a:endParaRPr b="1" sz="4800">
              <a:solidFill>
                <a:schemeClr val="dk1"/>
              </a:solidFill>
              <a:latin typeface="Instrument Sans"/>
              <a:ea typeface="Instrument Sans"/>
              <a:cs typeface="Instrument Sans"/>
              <a:sym typeface="Instrument Sans"/>
            </a:endParaRPr>
          </a:p>
        </p:txBody>
      </p:sp>
      <p:pic>
        <p:nvPicPr>
          <p:cNvPr id="243" name="Google Shape;243;p51"/>
          <p:cNvPicPr preferRelativeResize="0"/>
          <p:nvPr/>
        </p:nvPicPr>
        <p:blipFill>
          <a:blip r:embed="rId3">
            <a:alphaModFix/>
          </a:blip>
          <a:stretch>
            <a:fillRect/>
          </a:stretch>
        </p:blipFill>
        <p:spPr>
          <a:xfrm>
            <a:off x="7256201" y="264600"/>
            <a:ext cx="1316300" cy="1316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47" name="Shape 247"/>
        <p:cNvGrpSpPr/>
        <p:nvPr/>
      </p:nvGrpSpPr>
      <p:grpSpPr>
        <a:xfrm>
          <a:off x="0" y="0"/>
          <a:ext cx="0" cy="0"/>
          <a:chOff x="0" y="0"/>
          <a:chExt cx="0" cy="0"/>
        </a:xfrm>
      </p:grpSpPr>
      <p:pic>
        <p:nvPicPr>
          <p:cNvPr id="248" name="Google Shape;248;p52"/>
          <p:cNvPicPr preferRelativeResize="0"/>
          <p:nvPr/>
        </p:nvPicPr>
        <p:blipFill rotWithShape="1">
          <a:blip r:embed="rId3">
            <a:alphaModFix/>
          </a:blip>
          <a:srcRect b="0" l="20369" r="0" t="0"/>
          <a:stretch/>
        </p:blipFill>
        <p:spPr>
          <a:xfrm>
            <a:off x="0" y="2071000"/>
            <a:ext cx="2446575" cy="3072499"/>
          </a:xfrm>
          <a:prstGeom prst="rect">
            <a:avLst/>
          </a:prstGeom>
          <a:noFill/>
          <a:ln>
            <a:noFill/>
          </a:ln>
        </p:spPr>
      </p:pic>
      <p:pic>
        <p:nvPicPr>
          <p:cNvPr id="249" name="Google Shape;249;p52"/>
          <p:cNvPicPr preferRelativeResize="0"/>
          <p:nvPr/>
        </p:nvPicPr>
        <p:blipFill rotWithShape="1">
          <a:blip r:embed="rId4">
            <a:alphaModFix/>
          </a:blip>
          <a:srcRect b="960" l="0" r="0" t="0"/>
          <a:stretch/>
        </p:blipFill>
        <p:spPr>
          <a:xfrm>
            <a:off x="1279100" y="2194850"/>
            <a:ext cx="2977225" cy="2948650"/>
          </a:xfrm>
          <a:prstGeom prst="rect">
            <a:avLst/>
          </a:prstGeom>
          <a:noFill/>
          <a:ln>
            <a:noFill/>
          </a:ln>
        </p:spPr>
      </p:pic>
      <p:pic>
        <p:nvPicPr>
          <p:cNvPr id="250" name="Google Shape;250;p52"/>
          <p:cNvPicPr preferRelativeResize="0"/>
          <p:nvPr/>
        </p:nvPicPr>
        <p:blipFill rotWithShape="1">
          <a:blip r:embed="rId5">
            <a:alphaModFix/>
          </a:blip>
          <a:srcRect b="842" l="0" r="0" t="0"/>
          <a:stretch/>
        </p:blipFill>
        <p:spPr>
          <a:xfrm>
            <a:off x="3105150" y="1773025"/>
            <a:ext cx="3399051" cy="3370476"/>
          </a:xfrm>
          <a:prstGeom prst="rect">
            <a:avLst/>
          </a:prstGeom>
          <a:noFill/>
          <a:ln>
            <a:noFill/>
          </a:ln>
        </p:spPr>
      </p:pic>
      <p:pic>
        <p:nvPicPr>
          <p:cNvPr id="251" name="Google Shape;251;p52"/>
          <p:cNvPicPr preferRelativeResize="0"/>
          <p:nvPr/>
        </p:nvPicPr>
        <p:blipFill rotWithShape="1">
          <a:blip r:embed="rId6">
            <a:alphaModFix/>
          </a:blip>
          <a:srcRect b="635" l="0" r="0" t="0"/>
          <a:stretch/>
        </p:blipFill>
        <p:spPr>
          <a:xfrm>
            <a:off x="5336725" y="2358125"/>
            <a:ext cx="2803075" cy="2785375"/>
          </a:xfrm>
          <a:prstGeom prst="rect">
            <a:avLst/>
          </a:prstGeom>
          <a:noFill/>
          <a:ln>
            <a:noFill/>
          </a:ln>
        </p:spPr>
      </p:pic>
      <p:pic>
        <p:nvPicPr>
          <p:cNvPr id="252" name="Google Shape;252;p52"/>
          <p:cNvPicPr preferRelativeResize="0"/>
          <p:nvPr/>
        </p:nvPicPr>
        <p:blipFill rotWithShape="1">
          <a:blip r:embed="rId7">
            <a:alphaModFix/>
          </a:blip>
          <a:srcRect b="2381" l="0" r="16548" t="0"/>
          <a:stretch/>
        </p:blipFill>
        <p:spPr>
          <a:xfrm>
            <a:off x="6852525" y="2462900"/>
            <a:ext cx="2291476" cy="2680600"/>
          </a:xfrm>
          <a:prstGeom prst="rect">
            <a:avLst/>
          </a:prstGeom>
          <a:noFill/>
          <a:ln>
            <a:noFill/>
          </a:ln>
        </p:spPr>
      </p:pic>
      <p:sp>
        <p:nvSpPr>
          <p:cNvPr id="253" name="Google Shape;253;p52"/>
          <p:cNvSpPr txBox="1"/>
          <p:nvPr/>
        </p:nvSpPr>
        <p:spPr>
          <a:xfrm>
            <a:off x="81650" y="1004075"/>
            <a:ext cx="1455900" cy="1154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chemeClr val="accent3"/>
                </a:solidFill>
                <a:latin typeface="Instrument Sans"/>
                <a:ea typeface="Instrument Sans"/>
                <a:cs typeface="Instrument Sans"/>
                <a:sym typeface="Instrument Sans"/>
              </a:rPr>
              <a:t>Beyoncé:</a:t>
            </a:r>
            <a:r>
              <a:rPr b="1" lang="en" sz="2100">
                <a:solidFill>
                  <a:schemeClr val="dk1"/>
                </a:solidFill>
                <a:latin typeface="Instrument Sans"/>
                <a:ea typeface="Instrument Sans"/>
                <a:cs typeface="Instrument Sans"/>
                <a:sym typeface="Instrument Sans"/>
              </a:rPr>
              <a:t> </a:t>
            </a:r>
            <a:endParaRPr b="1" sz="2100">
              <a:solidFill>
                <a:schemeClr val="dk1"/>
              </a:solidFill>
              <a:latin typeface="Instrument Sans"/>
              <a:ea typeface="Instrument Sans"/>
              <a:cs typeface="Instrument Sans"/>
              <a:sym typeface="Instrument Sans"/>
            </a:endParaRPr>
          </a:p>
          <a:p>
            <a:pPr indent="0" lvl="0" marL="0" rtl="0" algn="ctr">
              <a:spcBef>
                <a:spcPts val="0"/>
              </a:spcBef>
              <a:spcAft>
                <a:spcPts val="0"/>
              </a:spcAft>
              <a:buNone/>
            </a:pPr>
            <a:r>
              <a:rPr lang="en" sz="2100">
                <a:solidFill>
                  <a:schemeClr val="dk1"/>
                </a:solidFill>
                <a:latin typeface="Instrument Sans"/>
                <a:ea typeface="Instrument Sans"/>
                <a:cs typeface="Instrument Sans"/>
                <a:sym typeface="Instrument Sans"/>
              </a:rPr>
              <a:t>Full stack developer</a:t>
            </a:r>
            <a:r>
              <a:rPr lang="en" sz="2100">
                <a:solidFill>
                  <a:schemeClr val="dk1"/>
                </a:solidFill>
                <a:latin typeface="Instrument Sans"/>
                <a:ea typeface="Instrument Sans"/>
                <a:cs typeface="Instrument Sans"/>
                <a:sym typeface="Instrument Sans"/>
              </a:rPr>
              <a:t> </a:t>
            </a:r>
            <a:endParaRPr sz="700">
              <a:solidFill>
                <a:schemeClr val="dk1"/>
              </a:solidFill>
            </a:endParaRPr>
          </a:p>
        </p:txBody>
      </p:sp>
      <p:sp>
        <p:nvSpPr>
          <p:cNvPr id="254" name="Google Shape;254;p52"/>
          <p:cNvSpPr txBox="1"/>
          <p:nvPr/>
        </p:nvSpPr>
        <p:spPr>
          <a:xfrm>
            <a:off x="1974398" y="774500"/>
            <a:ext cx="17772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chemeClr val="accent3"/>
                </a:solidFill>
                <a:latin typeface="Instrument Sans"/>
                <a:ea typeface="Instrument Sans"/>
                <a:cs typeface="Instrument Sans"/>
                <a:sym typeface="Instrument Sans"/>
              </a:rPr>
              <a:t>Keanu Reeves: </a:t>
            </a:r>
            <a:r>
              <a:rPr lang="en" sz="2100">
                <a:solidFill>
                  <a:schemeClr val="dk1"/>
                </a:solidFill>
                <a:latin typeface="Instrument Sans"/>
                <a:ea typeface="Instrument Sans"/>
                <a:cs typeface="Instrument Sans"/>
                <a:sym typeface="Instrument Sans"/>
              </a:rPr>
              <a:t>Tech recruiter </a:t>
            </a:r>
            <a:endParaRPr sz="700">
              <a:solidFill>
                <a:schemeClr val="dk1"/>
              </a:solidFill>
            </a:endParaRPr>
          </a:p>
        </p:txBody>
      </p:sp>
      <p:sp>
        <p:nvSpPr>
          <p:cNvPr id="255" name="Google Shape;255;p52"/>
          <p:cNvSpPr txBox="1"/>
          <p:nvPr/>
        </p:nvSpPr>
        <p:spPr>
          <a:xfrm>
            <a:off x="3660175" y="680825"/>
            <a:ext cx="2163600" cy="1154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chemeClr val="accent3"/>
                </a:solidFill>
                <a:latin typeface="Instrument Sans"/>
                <a:ea typeface="Instrument Sans"/>
                <a:cs typeface="Instrument Sans"/>
                <a:sym typeface="Instrument Sans"/>
              </a:rPr>
              <a:t>Stormzy: </a:t>
            </a:r>
            <a:r>
              <a:rPr lang="en" sz="2100">
                <a:solidFill>
                  <a:schemeClr val="dk1"/>
                </a:solidFill>
                <a:latin typeface="Instrument Sans"/>
                <a:ea typeface="Instrument Sans"/>
                <a:cs typeface="Instrument Sans"/>
                <a:sym typeface="Instrument Sans"/>
              </a:rPr>
              <a:t>Marketing analyst</a:t>
            </a:r>
            <a:endParaRPr sz="700">
              <a:solidFill>
                <a:schemeClr val="dk1"/>
              </a:solidFill>
            </a:endParaRPr>
          </a:p>
        </p:txBody>
      </p:sp>
      <p:sp>
        <p:nvSpPr>
          <p:cNvPr id="256" name="Google Shape;256;p52"/>
          <p:cNvSpPr txBox="1"/>
          <p:nvPr/>
        </p:nvSpPr>
        <p:spPr>
          <a:xfrm>
            <a:off x="5627247" y="557225"/>
            <a:ext cx="1979100" cy="1800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chemeClr val="accent3"/>
                </a:solidFill>
                <a:latin typeface="Instrument Sans"/>
                <a:ea typeface="Instrument Sans"/>
                <a:cs typeface="Instrument Sans"/>
                <a:sym typeface="Instrument Sans"/>
              </a:rPr>
              <a:t>Priyanka Chopra:</a:t>
            </a:r>
            <a:endParaRPr b="1" sz="2100">
              <a:solidFill>
                <a:schemeClr val="accent3"/>
              </a:solidFill>
              <a:latin typeface="Instrument Sans"/>
              <a:ea typeface="Instrument Sans"/>
              <a:cs typeface="Instrument Sans"/>
              <a:sym typeface="Instrument Sans"/>
            </a:endParaRPr>
          </a:p>
          <a:p>
            <a:pPr indent="0" lvl="0" marL="0" rtl="0" algn="ctr">
              <a:spcBef>
                <a:spcPts val="0"/>
              </a:spcBef>
              <a:spcAft>
                <a:spcPts val="0"/>
              </a:spcAft>
              <a:buNone/>
            </a:pPr>
            <a:r>
              <a:rPr lang="en" sz="2100">
                <a:solidFill>
                  <a:schemeClr val="dk1"/>
                </a:solidFill>
                <a:latin typeface="Instrument Sans"/>
                <a:ea typeface="Instrument Sans"/>
                <a:cs typeface="Instrument Sans"/>
                <a:sym typeface="Instrument Sans"/>
              </a:rPr>
              <a:t>Machine learning engineer</a:t>
            </a:r>
            <a:endParaRPr sz="700">
              <a:solidFill>
                <a:schemeClr val="dk1"/>
              </a:solidFill>
            </a:endParaRPr>
          </a:p>
        </p:txBody>
      </p:sp>
      <p:sp>
        <p:nvSpPr>
          <p:cNvPr id="257" name="Google Shape;257;p52"/>
          <p:cNvSpPr txBox="1"/>
          <p:nvPr/>
        </p:nvSpPr>
        <p:spPr>
          <a:xfrm>
            <a:off x="7328713" y="774500"/>
            <a:ext cx="1695600" cy="1800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chemeClr val="accent3"/>
                </a:solidFill>
                <a:latin typeface="Instrument Sans"/>
                <a:ea typeface="Instrument Sans"/>
                <a:cs typeface="Instrument Sans"/>
                <a:sym typeface="Instrument Sans"/>
              </a:rPr>
              <a:t>Meryl Streep:</a:t>
            </a:r>
            <a:endParaRPr b="1" sz="2100">
              <a:solidFill>
                <a:schemeClr val="accent3"/>
              </a:solidFill>
              <a:latin typeface="Instrument Sans"/>
              <a:ea typeface="Instrument Sans"/>
              <a:cs typeface="Instrument Sans"/>
              <a:sym typeface="Instrument Sans"/>
            </a:endParaRPr>
          </a:p>
          <a:p>
            <a:pPr indent="0" lvl="0" marL="0" rtl="0" algn="ctr">
              <a:spcBef>
                <a:spcPts val="0"/>
              </a:spcBef>
              <a:spcAft>
                <a:spcPts val="0"/>
              </a:spcAft>
              <a:buNone/>
            </a:pPr>
            <a:r>
              <a:rPr lang="en" sz="2100">
                <a:solidFill>
                  <a:schemeClr val="dk1"/>
                </a:solidFill>
                <a:latin typeface="Instrument Sans"/>
                <a:ea typeface="Instrument Sans"/>
                <a:cs typeface="Instrument Sans"/>
                <a:sym typeface="Instrument Sans"/>
              </a:rPr>
              <a:t>Junior product manager </a:t>
            </a:r>
            <a:endParaRPr sz="7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1" name="Shape 261"/>
        <p:cNvGrpSpPr/>
        <p:nvPr/>
      </p:nvGrpSpPr>
      <p:grpSpPr>
        <a:xfrm>
          <a:off x="0" y="0"/>
          <a:ext cx="0" cy="0"/>
          <a:chOff x="0" y="0"/>
          <a:chExt cx="0" cy="0"/>
        </a:xfrm>
      </p:grpSpPr>
      <p:sp>
        <p:nvSpPr>
          <p:cNvPr id="262" name="Google Shape;262;p53"/>
          <p:cNvSpPr txBox="1"/>
          <p:nvPr/>
        </p:nvSpPr>
        <p:spPr>
          <a:xfrm>
            <a:off x="929150" y="1740600"/>
            <a:ext cx="61833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800">
                <a:solidFill>
                  <a:schemeClr val="dk1"/>
                </a:solidFill>
                <a:latin typeface="Instrument Sans"/>
                <a:ea typeface="Instrument Sans"/>
                <a:cs typeface="Instrument Sans"/>
                <a:sym typeface="Instrument Sans"/>
              </a:rPr>
              <a:t>How </a:t>
            </a:r>
            <a:r>
              <a:rPr b="1" lang="en" sz="4800">
                <a:solidFill>
                  <a:schemeClr val="accent3"/>
                </a:solidFill>
                <a:latin typeface="Instrument Sans"/>
                <a:ea typeface="Instrument Sans"/>
                <a:cs typeface="Instrument Sans"/>
                <a:sym typeface="Instrument Sans"/>
              </a:rPr>
              <a:t>complicated </a:t>
            </a:r>
            <a:r>
              <a:rPr b="1" lang="en" sz="4800">
                <a:solidFill>
                  <a:schemeClr val="dk1"/>
                </a:solidFill>
                <a:latin typeface="Instrument Sans"/>
                <a:ea typeface="Instrument Sans"/>
                <a:cs typeface="Instrument Sans"/>
                <a:sym typeface="Instrument Sans"/>
              </a:rPr>
              <a:t>is this topic? </a:t>
            </a:r>
            <a:endParaRPr b="1" sz="4800">
              <a:solidFill>
                <a:schemeClr val="accent3"/>
              </a:solidFill>
              <a:latin typeface="Instrument Sans"/>
              <a:ea typeface="Instrument Sans"/>
              <a:cs typeface="Instrument Sans"/>
              <a:sym typeface="Instrument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66" name="Shape 266"/>
        <p:cNvGrpSpPr/>
        <p:nvPr/>
      </p:nvGrpSpPr>
      <p:grpSpPr>
        <a:xfrm>
          <a:off x="0" y="0"/>
          <a:ext cx="0" cy="0"/>
          <a:chOff x="0" y="0"/>
          <a:chExt cx="0" cy="0"/>
        </a:xfrm>
      </p:grpSpPr>
      <p:sp>
        <p:nvSpPr>
          <p:cNvPr id="267" name="Google Shape;267;p54"/>
          <p:cNvSpPr txBox="1"/>
          <p:nvPr/>
        </p:nvSpPr>
        <p:spPr>
          <a:xfrm>
            <a:off x="929150" y="1740600"/>
            <a:ext cx="61833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800">
                <a:solidFill>
                  <a:schemeClr val="lt1"/>
                </a:solidFill>
                <a:latin typeface="Instrument Sans"/>
                <a:ea typeface="Instrument Sans"/>
                <a:cs typeface="Instrument Sans"/>
                <a:sym typeface="Instrument Sans"/>
              </a:rPr>
              <a:t>How would I explain this to a </a:t>
            </a:r>
            <a:r>
              <a:rPr b="1" lang="en" sz="4800">
                <a:solidFill>
                  <a:schemeClr val="accent2"/>
                </a:solidFill>
                <a:latin typeface="Instrument Sans"/>
                <a:ea typeface="Instrument Sans"/>
                <a:cs typeface="Instrument Sans"/>
                <a:sym typeface="Instrument Sans"/>
              </a:rPr>
              <a:t>beginner</a:t>
            </a:r>
            <a:r>
              <a:rPr b="1" lang="en" sz="4800">
                <a:solidFill>
                  <a:schemeClr val="lt1"/>
                </a:solidFill>
                <a:latin typeface="Instrument Sans"/>
                <a:ea typeface="Instrument Sans"/>
                <a:cs typeface="Instrument Sans"/>
                <a:sym typeface="Instrument Sans"/>
              </a:rPr>
              <a:t>?</a:t>
            </a:r>
            <a:endParaRPr b="1" sz="4800">
              <a:solidFill>
                <a:schemeClr val="accent3"/>
              </a:solidFill>
              <a:latin typeface="Instrument Sans"/>
              <a:ea typeface="Instrument Sans"/>
              <a:cs typeface="Instrument Sans"/>
              <a:sym typeface="Instrument Sans"/>
            </a:endParaRPr>
          </a:p>
        </p:txBody>
      </p:sp>
      <p:pic>
        <p:nvPicPr>
          <p:cNvPr id="268" name="Google Shape;268;p54"/>
          <p:cNvPicPr preferRelativeResize="0"/>
          <p:nvPr/>
        </p:nvPicPr>
        <p:blipFill>
          <a:blip r:embed="rId3">
            <a:alphaModFix/>
          </a:blip>
          <a:stretch>
            <a:fillRect/>
          </a:stretch>
        </p:blipFill>
        <p:spPr>
          <a:xfrm>
            <a:off x="7256201" y="264600"/>
            <a:ext cx="1316300" cy="1316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2" name="Shape 272"/>
        <p:cNvGrpSpPr/>
        <p:nvPr/>
      </p:nvGrpSpPr>
      <p:grpSpPr>
        <a:xfrm>
          <a:off x="0" y="0"/>
          <a:ext cx="0" cy="0"/>
          <a:chOff x="0" y="0"/>
          <a:chExt cx="0" cy="0"/>
        </a:xfrm>
      </p:grpSpPr>
      <p:pic>
        <p:nvPicPr>
          <p:cNvPr id="273" name="Google Shape;273;p55"/>
          <p:cNvPicPr preferRelativeResize="0"/>
          <p:nvPr/>
        </p:nvPicPr>
        <p:blipFill>
          <a:blip r:embed="rId3">
            <a:alphaModFix/>
          </a:blip>
          <a:stretch>
            <a:fillRect/>
          </a:stretch>
        </p:blipFill>
        <p:spPr>
          <a:xfrm>
            <a:off x="119300" y="106725"/>
            <a:ext cx="3759175" cy="2465025"/>
          </a:xfrm>
          <a:prstGeom prst="rect">
            <a:avLst/>
          </a:prstGeom>
          <a:noFill/>
          <a:ln>
            <a:noFill/>
          </a:ln>
        </p:spPr>
      </p:pic>
      <p:pic>
        <p:nvPicPr>
          <p:cNvPr id="274" name="Google Shape;274;p55"/>
          <p:cNvPicPr preferRelativeResize="0"/>
          <p:nvPr/>
        </p:nvPicPr>
        <p:blipFill>
          <a:blip r:embed="rId4">
            <a:alphaModFix/>
          </a:blip>
          <a:stretch>
            <a:fillRect/>
          </a:stretch>
        </p:blipFill>
        <p:spPr>
          <a:xfrm>
            <a:off x="4108688" y="106725"/>
            <a:ext cx="2220778" cy="2465025"/>
          </a:xfrm>
          <a:prstGeom prst="rect">
            <a:avLst/>
          </a:prstGeom>
          <a:noFill/>
          <a:ln>
            <a:noFill/>
          </a:ln>
        </p:spPr>
      </p:pic>
      <p:pic>
        <p:nvPicPr>
          <p:cNvPr id="275" name="Google Shape;275;p55"/>
          <p:cNvPicPr preferRelativeResize="0"/>
          <p:nvPr/>
        </p:nvPicPr>
        <p:blipFill>
          <a:blip r:embed="rId5">
            <a:alphaModFix/>
          </a:blip>
          <a:stretch>
            <a:fillRect/>
          </a:stretch>
        </p:blipFill>
        <p:spPr>
          <a:xfrm>
            <a:off x="6559675" y="106725"/>
            <a:ext cx="2465025" cy="2465025"/>
          </a:xfrm>
          <a:prstGeom prst="rect">
            <a:avLst/>
          </a:prstGeom>
          <a:noFill/>
          <a:ln>
            <a:noFill/>
          </a:ln>
        </p:spPr>
      </p:pic>
      <p:pic>
        <p:nvPicPr>
          <p:cNvPr id="276" name="Google Shape;276;p55"/>
          <p:cNvPicPr preferRelativeResize="0"/>
          <p:nvPr/>
        </p:nvPicPr>
        <p:blipFill>
          <a:blip r:embed="rId6">
            <a:alphaModFix/>
          </a:blip>
          <a:stretch>
            <a:fillRect/>
          </a:stretch>
        </p:blipFill>
        <p:spPr>
          <a:xfrm>
            <a:off x="119300" y="2724150"/>
            <a:ext cx="3989192" cy="2266950"/>
          </a:xfrm>
          <a:prstGeom prst="rect">
            <a:avLst/>
          </a:prstGeom>
          <a:noFill/>
          <a:ln>
            <a:noFill/>
          </a:ln>
        </p:spPr>
      </p:pic>
      <p:pic>
        <p:nvPicPr>
          <p:cNvPr id="277" name="Google Shape;277;p55"/>
          <p:cNvPicPr preferRelativeResize="0"/>
          <p:nvPr/>
        </p:nvPicPr>
        <p:blipFill rotWithShape="1">
          <a:blip r:embed="rId7">
            <a:alphaModFix/>
          </a:blip>
          <a:srcRect b="0" l="0" r="16971" t="0"/>
          <a:stretch/>
        </p:blipFill>
        <p:spPr>
          <a:xfrm>
            <a:off x="4260899" y="2724150"/>
            <a:ext cx="2338088" cy="2266950"/>
          </a:xfrm>
          <a:prstGeom prst="rect">
            <a:avLst/>
          </a:prstGeom>
          <a:noFill/>
          <a:ln>
            <a:noFill/>
          </a:ln>
        </p:spPr>
      </p:pic>
      <p:pic>
        <p:nvPicPr>
          <p:cNvPr id="278" name="Google Shape;278;p55"/>
          <p:cNvPicPr preferRelativeResize="0"/>
          <p:nvPr/>
        </p:nvPicPr>
        <p:blipFill>
          <a:blip r:embed="rId8">
            <a:alphaModFix/>
          </a:blip>
          <a:stretch>
            <a:fillRect/>
          </a:stretch>
        </p:blipFill>
        <p:spPr>
          <a:xfrm>
            <a:off x="6724650" y="2724150"/>
            <a:ext cx="2266950" cy="2266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56"/>
          <p:cNvSpPr txBox="1"/>
          <p:nvPr>
            <p:ph type="title"/>
          </p:nvPr>
        </p:nvSpPr>
        <p:spPr>
          <a:xfrm>
            <a:off x="520100" y="1594600"/>
            <a:ext cx="6251700" cy="2739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Get into your feelings: </a:t>
            </a:r>
            <a:endParaRPr/>
          </a:p>
          <a:p>
            <a:pPr indent="0" lvl="0" marL="0" rtl="0" algn="l">
              <a:spcBef>
                <a:spcPts val="0"/>
              </a:spcBef>
              <a:spcAft>
                <a:spcPts val="0"/>
              </a:spcAft>
              <a:buNone/>
            </a:pPr>
            <a:r>
              <a:rPr lang="en">
                <a:solidFill>
                  <a:schemeClr val="accent2"/>
                </a:solidFill>
              </a:rPr>
              <a:t>5</a:t>
            </a:r>
            <a:r>
              <a:rPr lang="en">
                <a:solidFill>
                  <a:schemeClr val="accent2"/>
                </a:solidFill>
              </a:rPr>
              <a:t> questions to help you empathize with</a:t>
            </a:r>
            <a:r>
              <a:rPr i="1" lang="en">
                <a:solidFill>
                  <a:schemeClr val="accent2"/>
                </a:solidFill>
              </a:rPr>
              <a:t> all </a:t>
            </a:r>
            <a:r>
              <a:rPr lang="en">
                <a:solidFill>
                  <a:schemeClr val="accent2"/>
                </a:solidFill>
              </a:rPr>
              <a:t>readers</a:t>
            </a:r>
            <a:endParaRPr>
              <a:solidFill>
                <a:schemeClr val="accent2"/>
              </a:solidFill>
            </a:endParaRPr>
          </a:p>
        </p:txBody>
      </p:sp>
      <p:pic>
        <p:nvPicPr>
          <p:cNvPr id="284" name="Google Shape;284;p56"/>
          <p:cNvPicPr preferRelativeResize="0"/>
          <p:nvPr/>
        </p:nvPicPr>
        <p:blipFill>
          <a:blip r:embed="rId3">
            <a:alphaModFix/>
          </a:blip>
          <a:stretch>
            <a:fillRect/>
          </a:stretch>
        </p:blipFill>
        <p:spPr>
          <a:xfrm>
            <a:off x="6771800" y="904625"/>
            <a:ext cx="1776199" cy="1682001"/>
          </a:xfrm>
          <a:prstGeom prst="rect">
            <a:avLst/>
          </a:prstGeom>
          <a:noFill/>
          <a:ln>
            <a:noFill/>
          </a:ln>
        </p:spPr>
      </p:pic>
      <p:pic>
        <p:nvPicPr>
          <p:cNvPr id="285" name="Google Shape;285;p56"/>
          <p:cNvPicPr preferRelativeResize="0"/>
          <p:nvPr/>
        </p:nvPicPr>
        <p:blipFill>
          <a:blip r:embed="rId4">
            <a:alphaModFix/>
          </a:blip>
          <a:stretch>
            <a:fillRect/>
          </a:stretch>
        </p:blipFill>
        <p:spPr>
          <a:xfrm>
            <a:off x="6771800" y="2842006"/>
            <a:ext cx="1776201" cy="168234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9" name="Shape 159"/>
        <p:cNvGrpSpPr/>
        <p:nvPr/>
      </p:nvGrpSpPr>
      <p:grpSpPr>
        <a:xfrm>
          <a:off x="0" y="0"/>
          <a:ext cx="0" cy="0"/>
          <a:chOff x="0" y="0"/>
          <a:chExt cx="0" cy="0"/>
        </a:xfrm>
      </p:grpSpPr>
      <p:sp>
        <p:nvSpPr>
          <p:cNvPr id="160" name="Google Shape;160;p39"/>
          <p:cNvSpPr txBox="1"/>
          <p:nvPr>
            <p:ph type="title"/>
          </p:nvPr>
        </p:nvSpPr>
        <p:spPr>
          <a:xfrm>
            <a:off x="457200" y="1273475"/>
            <a:ext cx="7238100" cy="872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accent2"/>
                </a:solidFill>
              </a:rPr>
              <a:t>Who am I?</a:t>
            </a:r>
            <a:endParaRPr>
              <a:solidFill>
                <a:schemeClr val="accent2"/>
              </a:solidFill>
            </a:endParaRPr>
          </a:p>
          <a:p>
            <a:pPr indent="0" lvl="0" marL="0" rtl="0" algn="l">
              <a:spcBef>
                <a:spcPts val="0"/>
              </a:spcBef>
              <a:spcAft>
                <a:spcPts val="0"/>
              </a:spcAft>
              <a:buNone/>
            </a:pPr>
            <a:r>
              <a:t/>
            </a:r>
            <a:endParaRPr sz="4200"/>
          </a:p>
        </p:txBody>
      </p:sp>
      <p:sp>
        <p:nvSpPr>
          <p:cNvPr id="161" name="Google Shape;161;p39"/>
          <p:cNvSpPr txBox="1"/>
          <p:nvPr>
            <p:ph type="title"/>
          </p:nvPr>
        </p:nvSpPr>
        <p:spPr>
          <a:xfrm>
            <a:off x="577075" y="1428325"/>
            <a:ext cx="4811700" cy="205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Senior Technical Writer </a:t>
            </a:r>
            <a:endParaRPr/>
          </a:p>
        </p:txBody>
      </p:sp>
      <p:pic>
        <p:nvPicPr>
          <p:cNvPr id="162" name="Google Shape;162;p39"/>
          <p:cNvPicPr preferRelativeResize="0"/>
          <p:nvPr/>
        </p:nvPicPr>
        <p:blipFill>
          <a:blip r:embed="rId3">
            <a:alphaModFix/>
          </a:blip>
          <a:stretch>
            <a:fillRect/>
          </a:stretch>
        </p:blipFill>
        <p:spPr>
          <a:xfrm>
            <a:off x="577075" y="3612447"/>
            <a:ext cx="1547775" cy="432975"/>
          </a:xfrm>
          <a:prstGeom prst="rect">
            <a:avLst/>
          </a:prstGeom>
          <a:noFill/>
          <a:ln>
            <a:noFill/>
          </a:ln>
        </p:spPr>
      </p:pic>
      <p:pic>
        <p:nvPicPr>
          <p:cNvPr id="163" name="Google Shape;163;p39"/>
          <p:cNvPicPr preferRelativeResize="0"/>
          <p:nvPr/>
        </p:nvPicPr>
        <p:blipFill rotWithShape="1">
          <a:blip r:embed="rId4">
            <a:alphaModFix/>
          </a:blip>
          <a:srcRect b="23135" l="8501" r="7900" t="21898"/>
          <a:stretch/>
        </p:blipFill>
        <p:spPr>
          <a:xfrm>
            <a:off x="2488150" y="3487825"/>
            <a:ext cx="2365225" cy="546274"/>
          </a:xfrm>
          <a:prstGeom prst="rect">
            <a:avLst/>
          </a:prstGeom>
          <a:noFill/>
          <a:ln>
            <a:noFill/>
          </a:ln>
        </p:spPr>
      </p:pic>
      <p:sp>
        <p:nvSpPr>
          <p:cNvPr id="164" name="Google Shape;164;p39"/>
          <p:cNvSpPr txBox="1"/>
          <p:nvPr/>
        </p:nvSpPr>
        <p:spPr>
          <a:xfrm>
            <a:off x="2124850" y="3536438"/>
            <a:ext cx="363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lt1"/>
                </a:solidFill>
                <a:latin typeface="Space Grotesk SemiBold"/>
                <a:ea typeface="Space Grotesk SemiBold"/>
                <a:cs typeface="Space Grotesk SemiBold"/>
                <a:sym typeface="Space Grotesk SemiBold"/>
              </a:rPr>
              <a:t>+</a:t>
            </a:r>
            <a:endParaRPr sz="2600">
              <a:solidFill>
                <a:schemeClr val="lt1"/>
              </a:solidFill>
              <a:latin typeface="Space Grotesk SemiBold"/>
              <a:ea typeface="Space Grotesk SemiBold"/>
              <a:cs typeface="Space Grotesk SemiBold"/>
              <a:sym typeface="Space Grotesk SemiBold"/>
            </a:endParaRPr>
          </a:p>
        </p:txBody>
      </p:sp>
      <p:sp>
        <p:nvSpPr>
          <p:cNvPr id="165" name="Google Shape;165;p39"/>
          <p:cNvSpPr txBox="1"/>
          <p:nvPr>
            <p:ph idx="2" type="title"/>
          </p:nvPr>
        </p:nvSpPr>
        <p:spPr>
          <a:xfrm>
            <a:off x="1785200" y="4287925"/>
            <a:ext cx="4033200" cy="40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Kemi Elizabeth Ojogbede</a:t>
            </a:r>
            <a:endParaRPr/>
          </a:p>
        </p:txBody>
      </p:sp>
      <p:pic>
        <p:nvPicPr>
          <p:cNvPr id="166" name="Google Shape;166;p39"/>
          <p:cNvPicPr preferRelativeResize="0"/>
          <p:nvPr/>
        </p:nvPicPr>
        <p:blipFill rotWithShape="1">
          <a:blip r:embed="rId5">
            <a:alphaModFix/>
          </a:blip>
          <a:srcRect b="33507" l="13096" r="12192" t="33976"/>
          <a:stretch/>
        </p:blipFill>
        <p:spPr>
          <a:xfrm>
            <a:off x="577075" y="4287925"/>
            <a:ext cx="1141356" cy="372575"/>
          </a:xfrm>
          <a:prstGeom prst="rect">
            <a:avLst/>
          </a:prstGeom>
          <a:noFill/>
          <a:ln>
            <a:noFill/>
          </a:ln>
        </p:spPr>
      </p:pic>
      <p:pic>
        <p:nvPicPr>
          <p:cNvPr id="167" name="Google Shape;167;p39"/>
          <p:cNvPicPr preferRelativeResize="0"/>
          <p:nvPr/>
        </p:nvPicPr>
        <p:blipFill>
          <a:blip r:embed="rId6">
            <a:alphaModFix/>
          </a:blip>
          <a:stretch>
            <a:fillRect/>
          </a:stretch>
        </p:blipFill>
        <p:spPr>
          <a:xfrm>
            <a:off x="5456800" y="892463"/>
            <a:ext cx="3131223" cy="313122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89" name="Shape 289"/>
        <p:cNvGrpSpPr/>
        <p:nvPr/>
      </p:nvGrpSpPr>
      <p:grpSpPr>
        <a:xfrm>
          <a:off x="0" y="0"/>
          <a:ext cx="0" cy="0"/>
          <a:chOff x="0" y="0"/>
          <a:chExt cx="0" cy="0"/>
        </a:xfrm>
      </p:grpSpPr>
      <p:sp>
        <p:nvSpPr>
          <p:cNvPr id="290" name="Google Shape;290;p57"/>
          <p:cNvSpPr txBox="1"/>
          <p:nvPr>
            <p:ph type="title"/>
          </p:nvPr>
        </p:nvSpPr>
        <p:spPr>
          <a:xfrm>
            <a:off x="231325" y="1120050"/>
            <a:ext cx="3048000" cy="2772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900"/>
              <a:t>One</a:t>
            </a:r>
            <a:endParaRPr sz="4900"/>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accent2"/>
                </a:solidFill>
              </a:rPr>
              <a:t>Will the reader understand my abbreviations?</a:t>
            </a:r>
            <a:endParaRPr sz="2800">
              <a:solidFill>
                <a:schemeClr val="accent2"/>
              </a:solidFill>
            </a:endParaRPr>
          </a:p>
        </p:txBody>
      </p:sp>
      <p:pic>
        <p:nvPicPr>
          <p:cNvPr id="291" name="Google Shape;291;p57"/>
          <p:cNvPicPr preferRelativeResize="0"/>
          <p:nvPr/>
        </p:nvPicPr>
        <p:blipFill>
          <a:blip r:embed="rId3">
            <a:alphaModFix/>
          </a:blip>
          <a:stretch>
            <a:fillRect/>
          </a:stretch>
        </p:blipFill>
        <p:spPr>
          <a:xfrm>
            <a:off x="3944338" y="486279"/>
            <a:ext cx="4517576" cy="927100"/>
          </a:xfrm>
          <a:prstGeom prst="rect">
            <a:avLst/>
          </a:prstGeom>
          <a:noFill/>
          <a:ln>
            <a:noFill/>
          </a:ln>
          <a:effectLst>
            <a:outerShdw blurRad="57150" rotWithShape="0" algn="bl" dir="5400000" dist="19050">
              <a:srgbClr val="000000">
                <a:alpha val="50000"/>
              </a:srgbClr>
            </a:outerShdw>
          </a:effectLst>
        </p:spPr>
      </p:pic>
      <p:pic>
        <p:nvPicPr>
          <p:cNvPr id="292" name="Google Shape;292;p57"/>
          <p:cNvPicPr preferRelativeResize="0"/>
          <p:nvPr/>
        </p:nvPicPr>
        <p:blipFill>
          <a:blip r:embed="rId4">
            <a:alphaModFix/>
          </a:blip>
          <a:stretch>
            <a:fillRect/>
          </a:stretch>
        </p:blipFill>
        <p:spPr>
          <a:xfrm>
            <a:off x="3876261" y="2735963"/>
            <a:ext cx="4653774" cy="1900199"/>
          </a:xfrm>
          <a:prstGeom prst="rect">
            <a:avLst/>
          </a:prstGeom>
          <a:noFill/>
          <a:ln>
            <a:noFill/>
          </a:ln>
          <a:effectLst>
            <a:outerShdw blurRad="57150" rotWithShape="0" algn="bl" dir="5400000" dist="19050">
              <a:srgbClr val="000000">
                <a:alpha val="50000"/>
              </a:srgbClr>
            </a:outerShdw>
          </a:effectLst>
        </p:spPr>
      </p:pic>
      <p:pic>
        <p:nvPicPr>
          <p:cNvPr id="293" name="Google Shape;293;p57"/>
          <p:cNvPicPr preferRelativeResize="0"/>
          <p:nvPr/>
        </p:nvPicPr>
        <p:blipFill rotWithShape="1">
          <a:blip r:embed="rId5">
            <a:alphaModFix/>
          </a:blip>
          <a:srcRect b="0" l="0" r="0" t="37378"/>
          <a:stretch/>
        </p:blipFill>
        <p:spPr>
          <a:xfrm>
            <a:off x="3944350" y="1611121"/>
            <a:ext cx="4283301" cy="9271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97" name="Shape 297"/>
        <p:cNvGrpSpPr/>
        <p:nvPr/>
      </p:nvGrpSpPr>
      <p:grpSpPr>
        <a:xfrm>
          <a:off x="0" y="0"/>
          <a:ext cx="0" cy="0"/>
          <a:chOff x="0" y="0"/>
          <a:chExt cx="0" cy="0"/>
        </a:xfrm>
      </p:grpSpPr>
      <p:sp>
        <p:nvSpPr>
          <p:cNvPr id="298" name="Google Shape;298;p58"/>
          <p:cNvSpPr txBox="1"/>
          <p:nvPr>
            <p:ph type="title"/>
          </p:nvPr>
        </p:nvSpPr>
        <p:spPr>
          <a:xfrm>
            <a:off x="463300" y="1120050"/>
            <a:ext cx="2482500" cy="2772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900">
                <a:solidFill>
                  <a:schemeClr val="dk1"/>
                </a:solidFill>
              </a:rPr>
              <a:t>Two</a:t>
            </a:r>
            <a:endParaRPr sz="4900">
              <a:solidFill>
                <a:schemeClr val="dk1"/>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rPr lang="en">
                <a:solidFill>
                  <a:schemeClr val="accent3"/>
                </a:solidFill>
              </a:rPr>
              <a:t>Have I used</a:t>
            </a:r>
            <a:r>
              <a:rPr lang="en">
                <a:solidFill>
                  <a:schemeClr val="accent3"/>
                </a:solidFill>
              </a:rPr>
              <a:t> enough examples?</a:t>
            </a:r>
            <a:endParaRPr sz="2800"/>
          </a:p>
        </p:txBody>
      </p:sp>
      <p:sp>
        <p:nvSpPr>
          <p:cNvPr id="299" name="Google Shape;299;p58"/>
          <p:cNvSpPr txBox="1"/>
          <p:nvPr>
            <p:ph idx="1" type="body"/>
          </p:nvPr>
        </p:nvSpPr>
        <p:spPr>
          <a:xfrm>
            <a:off x="4093250" y="888750"/>
            <a:ext cx="4443000" cy="3366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sz="2100">
              <a:solidFill>
                <a:schemeClr val="dk1"/>
              </a:solidFill>
            </a:endParaRPr>
          </a:p>
          <a:p>
            <a:pPr indent="-361950" lvl="0" marL="457200" rtl="0" algn="l">
              <a:lnSpc>
                <a:spcPct val="120000"/>
              </a:lnSpc>
              <a:spcBef>
                <a:spcPts val="500"/>
              </a:spcBef>
              <a:spcAft>
                <a:spcPts val="0"/>
              </a:spcAft>
              <a:buClr>
                <a:schemeClr val="dk1"/>
              </a:buClr>
              <a:buSzPts val="2100"/>
              <a:buFont typeface="Instrument Sans"/>
              <a:buChar char="■"/>
            </a:pPr>
            <a:r>
              <a:rPr b="0" lang="en" sz="2100">
                <a:solidFill>
                  <a:schemeClr val="dk1"/>
                </a:solidFill>
              </a:rPr>
              <a:t>Deeper insight into how easily readers can implement your instructions</a:t>
            </a:r>
            <a:endParaRPr b="0" sz="2100">
              <a:solidFill>
                <a:schemeClr val="dk1"/>
              </a:solidFill>
            </a:endParaRPr>
          </a:p>
          <a:p>
            <a:pPr indent="-361950" lvl="0" marL="457200" rtl="0" algn="l">
              <a:lnSpc>
                <a:spcPct val="120000"/>
              </a:lnSpc>
              <a:spcBef>
                <a:spcPts val="500"/>
              </a:spcBef>
              <a:spcAft>
                <a:spcPts val="0"/>
              </a:spcAft>
              <a:buClr>
                <a:schemeClr val="dk1"/>
              </a:buClr>
              <a:buSzPts val="2100"/>
              <a:buFont typeface="Instrument Sans"/>
              <a:buChar char="■"/>
            </a:pPr>
            <a:r>
              <a:rPr b="0" lang="en" sz="2100">
                <a:solidFill>
                  <a:schemeClr val="dk1"/>
                </a:solidFill>
              </a:rPr>
              <a:t>Practical and realistic scenarios that encourage the reader to try things out independently</a:t>
            </a:r>
            <a:endParaRPr b="0" sz="2100">
              <a:solidFill>
                <a:schemeClr val="dk1"/>
              </a:solidFill>
            </a:endParaRPr>
          </a:p>
          <a:p>
            <a:pPr indent="0" lvl="0" marL="457200" rtl="0" algn="l">
              <a:lnSpc>
                <a:spcPct val="120000"/>
              </a:lnSpc>
              <a:spcBef>
                <a:spcPts val="500"/>
              </a:spcBef>
              <a:spcAft>
                <a:spcPts val="5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9"/>
          <p:cNvSpPr txBox="1"/>
          <p:nvPr>
            <p:ph type="title"/>
          </p:nvPr>
        </p:nvSpPr>
        <p:spPr>
          <a:xfrm>
            <a:off x="300000" y="1120050"/>
            <a:ext cx="2802300" cy="2772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900"/>
              <a:t>Three</a:t>
            </a:r>
            <a:endParaRPr sz="4900"/>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accent2"/>
                </a:solidFill>
              </a:rPr>
              <a:t>Am I catering to all kinds of </a:t>
            </a:r>
            <a:r>
              <a:rPr lang="en">
                <a:solidFill>
                  <a:schemeClr val="accent2"/>
                </a:solidFill>
              </a:rPr>
              <a:t>learners?</a:t>
            </a:r>
            <a:endParaRPr sz="2800"/>
          </a:p>
        </p:txBody>
      </p:sp>
      <p:pic>
        <p:nvPicPr>
          <p:cNvPr id="305" name="Google Shape;305;p59"/>
          <p:cNvPicPr preferRelativeResize="0"/>
          <p:nvPr/>
        </p:nvPicPr>
        <p:blipFill rotWithShape="1">
          <a:blip r:embed="rId3">
            <a:alphaModFix/>
          </a:blip>
          <a:srcRect b="12342" l="0" r="19367" t="0"/>
          <a:stretch/>
        </p:blipFill>
        <p:spPr>
          <a:xfrm>
            <a:off x="3745400" y="103738"/>
            <a:ext cx="2521826" cy="2001476"/>
          </a:xfrm>
          <a:prstGeom prst="rect">
            <a:avLst/>
          </a:prstGeom>
          <a:noFill/>
          <a:ln>
            <a:noFill/>
          </a:ln>
          <a:effectLst>
            <a:outerShdw blurRad="57150" rotWithShape="0" algn="bl" dir="5400000" dist="19050">
              <a:srgbClr val="000000">
                <a:alpha val="50000"/>
              </a:srgbClr>
            </a:outerShdw>
          </a:effectLst>
        </p:spPr>
      </p:pic>
      <p:pic>
        <p:nvPicPr>
          <p:cNvPr id="306" name="Google Shape;306;p59"/>
          <p:cNvPicPr preferRelativeResize="0"/>
          <p:nvPr/>
        </p:nvPicPr>
        <p:blipFill>
          <a:blip r:embed="rId4">
            <a:alphaModFix/>
          </a:blip>
          <a:stretch>
            <a:fillRect/>
          </a:stretch>
        </p:blipFill>
        <p:spPr>
          <a:xfrm>
            <a:off x="6419050" y="682936"/>
            <a:ext cx="2426799" cy="1422300"/>
          </a:xfrm>
          <a:prstGeom prst="rect">
            <a:avLst/>
          </a:prstGeom>
          <a:noFill/>
          <a:ln>
            <a:noFill/>
          </a:ln>
          <a:effectLst>
            <a:outerShdw blurRad="57150" rotWithShape="0" algn="bl" dir="5400000" dist="19050">
              <a:srgbClr val="000000">
                <a:alpha val="50000"/>
              </a:srgbClr>
            </a:outerShdw>
          </a:effectLst>
        </p:spPr>
      </p:pic>
      <p:pic>
        <p:nvPicPr>
          <p:cNvPr id="307" name="Google Shape;307;p59"/>
          <p:cNvPicPr preferRelativeResize="0"/>
          <p:nvPr/>
        </p:nvPicPr>
        <p:blipFill>
          <a:blip r:embed="rId5">
            <a:alphaModFix/>
          </a:blip>
          <a:stretch>
            <a:fillRect/>
          </a:stretch>
        </p:blipFill>
        <p:spPr>
          <a:xfrm>
            <a:off x="5139650" y="2269525"/>
            <a:ext cx="3121150" cy="268410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11" name="Shape 311"/>
        <p:cNvGrpSpPr/>
        <p:nvPr/>
      </p:nvGrpSpPr>
      <p:grpSpPr>
        <a:xfrm>
          <a:off x="0" y="0"/>
          <a:ext cx="0" cy="0"/>
          <a:chOff x="0" y="0"/>
          <a:chExt cx="0" cy="0"/>
        </a:xfrm>
      </p:grpSpPr>
      <p:sp>
        <p:nvSpPr>
          <p:cNvPr id="312" name="Google Shape;312;p60"/>
          <p:cNvSpPr txBox="1"/>
          <p:nvPr>
            <p:ph type="title"/>
          </p:nvPr>
        </p:nvSpPr>
        <p:spPr>
          <a:xfrm>
            <a:off x="463300" y="1120050"/>
            <a:ext cx="2482500" cy="2772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900">
                <a:solidFill>
                  <a:schemeClr val="accent3"/>
                </a:solidFill>
              </a:rPr>
              <a:t>Four</a:t>
            </a:r>
            <a:endParaRPr sz="4900">
              <a:solidFill>
                <a:schemeClr val="accent3"/>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Can everyone understand the words I’m using? </a:t>
            </a:r>
            <a:endParaRPr sz="2800">
              <a:solidFill>
                <a:schemeClr val="dk1"/>
              </a:solidFill>
            </a:endParaRPr>
          </a:p>
        </p:txBody>
      </p:sp>
      <p:sp>
        <p:nvSpPr>
          <p:cNvPr id="313" name="Google Shape;313;p60"/>
          <p:cNvSpPr txBox="1"/>
          <p:nvPr>
            <p:ph idx="1" type="body"/>
          </p:nvPr>
        </p:nvSpPr>
        <p:spPr>
          <a:xfrm>
            <a:off x="4093250" y="888750"/>
            <a:ext cx="4443000" cy="3366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sz="2100">
              <a:solidFill>
                <a:schemeClr val="dk1"/>
              </a:solidFill>
            </a:endParaRPr>
          </a:p>
          <a:p>
            <a:pPr indent="-361950" lvl="0" marL="457200" rtl="0" algn="l">
              <a:lnSpc>
                <a:spcPct val="120000"/>
              </a:lnSpc>
              <a:spcBef>
                <a:spcPts val="500"/>
              </a:spcBef>
              <a:spcAft>
                <a:spcPts val="0"/>
              </a:spcAft>
              <a:buClr>
                <a:schemeClr val="dk1"/>
              </a:buClr>
              <a:buSzPts val="2100"/>
              <a:buFont typeface="Instrument Sans"/>
              <a:buChar char="■"/>
            </a:pPr>
            <a:r>
              <a:rPr b="0" lang="en" sz="2100">
                <a:solidFill>
                  <a:schemeClr val="dk1"/>
                </a:solidFill>
              </a:rPr>
              <a:t>Simplifying your syntax ensures you don’t exclude people who aren’t native speakers of the language you’re writing in.</a:t>
            </a:r>
            <a:endParaRPr b="0" sz="2100">
              <a:solidFill>
                <a:schemeClr val="dk1"/>
              </a:solidFill>
            </a:endParaRPr>
          </a:p>
          <a:p>
            <a:pPr indent="-361950" lvl="0" marL="457200" rtl="0" algn="l">
              <a:lnSpc>
                <a:spcPct val="120000"/>
              </a:lnSpc>
              <a:spcBef>
                <a:spcPts val="500"/>
              </a:spcBef>
              <a:spcAft>
                <a:spcPts val="0"/>
              </a:spcAft>
              <a:buClr>
                <a:schemeClr val="dk1"/>
              </a:buClr>
              <a:buSzPts val="2100"/>
              <a:buFont typeface="Instrument Sans"/>
              <a:buChar char="■"/>
            </a:pPr>
            <a:r>
              <a:rPr b="0" lang="en" sz="2100">
                <a:solidFill>
                  <a:schemeClr val="dk1"/>
                </a:solidFill>
              </a:rPr>
              <a:t>Cutting jargon allows you to get straight to the point.</a:t>
            </a:r>
            <a:endParaRPr b="0" sz="2100">
              <a:solidFill>
                <a:schemeClr val="dk1"/>
              </a:solidFill>
            </a:endParaRPr>
          </a:p>
          <a:p>
            <a:pPr indent="0" lvl="0" marL="457200" rtl="0" algn="l">
              <a:lnSpc>
                <a:spcPct val="120000"/>
              </a:lnSpc>
              <a:spcBef>
                <a:spcPts val="500"/>
              </a:spcBef>
              <a:spcAft>
                <a:spcPts val="5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17" name="Shape 317"/>
        <p:cNvGrpSpPr/>
        <p:nvPr/>
      </p:nvGrpSpPr>
      <p:grpSpPr>
        <a:xfrm>
          <a:off x="0" y="0"/>
          <a:ext cx="0" cy="0"/>
          <a:chOff x="0" y="0"/>
          <a:chExt cx="0" cy="0"/>
        </a:xfrm>
      </p:grpSpPr>
      <p:sp>
        <p:nvSpPr>
          <p:cNvPr id="318" name="Google Shape;318;p61"/>
          <p:cNvSpPr txBox="1"/>
          <p:nvPr>
            <p:ph type="title"/>
          </p:nvPr>
        </p:nvSpPr>
        <p:spPr>
          <a:xfrm>
            <a:off x="272150" y="1120050"/>
            <a:ext cx="2952600" cy="2772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900"/>
              <a:t>Five</a:t>
            </a:r>
            <a:endParaRPr sz="4900"/>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accent2"/>
                </a:solidFill>
              </a:rPr>
              <a:t>Is my documentation accessible and inclusive?</a:t>
            </a:r>
            <a:endParaRPr sz="2800"/>
          </a:p>
        </p:txBody>
      </p:sp>
      <p:sp>
        <p:nvSpPr>
          <p:cNvPr id="319" name="Google Shape;319;p61"/>
          <p:cNvSpPr txBox="1"/>
          <p:nvPr>
            <p:ph idx="1" type="body"/>
          </p:nvPr>
        </p:nvSpPr>
        <p:spPr>
          <a:xfrm>
            <a:off x="4093250" y="262275"/>
            <a:ext cx="4443000" cy="4431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sz="2100">
              <a:solidFill>
                <a:schemeClr val="dk1"/>
              </a:solidFill>
            </a:endParaRPr>
          </a:p>
          <a:p>
            <a:pPr indent="-361950" lvl="0" marL="457200" rtl="0" algn="l">
              <a:lnSpc>
                <a:spcPct val="120000"/>
              </a:lnSpc>
              <a:spcBef>
                <a:spcPts val="500"/>
              </a:spcBef>
              <a:spcAft>
                <a:spcPts val="0"/>
              </a:spcAft>
              <a:buClr>
                <a:schemeClr val="dk1"/>
              </a:buClr>
              <a:buSzPts val="2100"/>
              <a:buFont typeface="Instrument Sans"/>
              <a:buChar char="■"/>
            </a:pPr>
            <a:r>
              <a:rPr lang="en" sz="2100">
                <a:solidFill>
                  <a:schemeClr val="dk1"/>
                </a:solidFill>
              </a:rPr>
              <a:t>DO:</a:t>
            </a:r>
            <a:r>
              <a:rPr b="0" lang="en" sz="2100">
                <a:solidFill>
                  <a:schemeClr val="dk1"/>
                </a:solidFill>
              </a:rPr>
              <a:t> Use alt-text  and captions for images and descriptive link text for those using screen readers</a:t>
            </a:r>
            <a:endParaRPr b="0" sz="2100">
              <a:solidFill>
                <a:schemeClr val="dk1"/>
              </a:solidFill>
            </a:endParaRPr>
          </a:p>
          <a:p>
            <a:pPr indent="-361950" lvl="0" marL="457200" rtl="0" algn="l">
              <a:lnSpc>
                <a:spcPct val="120000"/>
              </a:lnSpc>
              <a:spcBef>
                <a:spcPts val="500"/>
              </a:spcBef>
              <a:spcAft>
                <a:spcPts val="0"/>
              </a:spcAft>
              <a:buClr>
                <a:schemeClr val="dk1"/>
              </a:buClr>
              <a:buSzPts val="2100"/>
              <a:buFont typeface="Arial"/>
              <a:buChar char="■"/>
            </a:pPr>
            <a:r>
              <a:rPr lang="en" sz="2100">
                <a:solidFill>
                  <a:schemeClr val="dk1"/>
                </a:solidFill>
              </a:rPr>
              <a:t>DON’T: </a:t>
            </a:r>
            <a:r>
              <a:rPr b="0" lang="en" sz="2100">
                <a:solidFill>
                  <a:schemeClr val="dk1"/>
                </a:solidFill>
              </a:rPr>
              <a:t>Use gender specific or ableist language</a:t>
            </a:r>
            <a:endParaRPr b="0" sz="2100">
              <a:solidFill>
                <a:schemeClr val="dk1"/>
              </a:solidFill>
            </a:endParaRPr>
          </a:p>
          <a:p>
            <a:pPr indent="-361950" lvl="0" marL="457200" rtl="0" algn="l">
              <a:lnSpc>
                <a:spcPct val="120000"/>
              </a:lnSpc>
              <a:spcBef>
                <a:spcPts val="500"/>
              </a:spcBef>
              <a:spcAft>
                <a:spcPts val="0"/>
              </a:spcAft>
              <a:buClr>
                <a:schemeClr val="dk1"/>
              </a:buClr>
              <a:buSzPts val="2100"/>
              <a:buFont typeface="Arial"/>
              <a:buChar char="■"/>
            </a:pPr>
            <a:r>
              <a:rPr lang="en" sz="2100">
                <a:solidFill>
                  <a:schemeClr val="dk1"/>
                </a:solidFill>
              </a:rPr>
              <a:t>DO</a:t>
            </a:r>
            <a:r>
              <a:rPr lang="en" sz="2100">
                <a:solidFill>
                  <a:schemeClr val="dk1"/>
                </a:solidFill>
              </a:rPr>
              <a:t>: </a:t>
            </a:r>
            <a:r>
              <a:rPr b="0" lang="en" sz="2100">
                <a:solidFill>
                  <a:schemeClr val="dk1"/>
                </a:solidFill>
              </a:rPr>
              <a:t>Ensure users can navigate using just the keyboard</a:t>
            </a:r>
            <a:endParaRPr b="0" sz="2100">
              <a:solidFill>
                <a:schemeClr val="dk1"/>
              </a:solidFill>
            </a:endParaRPr>
          </a:p>
          <a:p>
            <a:pPr indent="0" lvl="0" marL="457200" rtl="0" algn="l">
              <a:lnSpc>
                <a:spcPct val="120000"/>
              </a:lnSpc>
              <a:spcBef>
                <a:spcPts val="500"/>
              </a:spcBef>
              <a:spcAft>
                <a:spcPts val="5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62"/>
          <p:cNvSpPr txBox="1"/>
          <p:nvPr>
            <p:ph type="title"/>
          </p:nvPr>
        </p:nvSpPr>
        <p:spPr>
          <a:xfrm>
            <a:off x="300000" y="1120050"/>
            <a:ext cx="2802300" cy="2772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900"/>
              <a:t>Bonus</a:t>
            </a:r>
            <a:endParaRPr sz="4900"/>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accent2"/>
                </a:solidFill>
              </a:rPr>
              <a:t>More questions to consider …</a:t>
            </a:r>
            <a:endParaRPr sz="2800"/>
          </a:p>
        </p:txBody>
      </p:sp>
      <p:sp>
        <p:nvSpPr>
          <p:cNvPr id="325" name="Google Shape;325;p62"/>
          <p:cNvSpPr txBox="1"/>
          <p:nvPr>
            <p:ph idx="1" type="body"/>
          </p:nvPr>
        </p:nvSpPr>
        <p:spPr>
          <a:xfrm>
            <a:off x="3672350" y="462850"/>
            <a:ext cx="5176800" cy="4481700"/>
          </a:xfrm>
          <a:prstGeom prst="rect">
            <a:avLst/>
          </a:prstGeom>
        </p:spPr>
        <p:txBody>
          <a:bodyPr anchorCtr="0" anchor="ctr" bIns="0" lIns="0" spcFirstLastPara="1" rIns="0" wrap="square" tIns="0">
            <a:noAutofit/>
          </a:bodyPr>
          <a:lstStyle/>
          <a:p>
            <a:pPr indent="-368300" lvl="0" marL="457200" rtl="0" algn="l">
              <a:lnSpc>
                <a:spcPct val="120000"/>
              </a:lnSpc>
              <a:spcBef>
                <a:spcPts val="0"/>
              </a:spcBef>
              <a:spcAft>
                <a:spcPts val="0"/>
              </a:spcAft>
              <a:buSzPts val="2200"/>
              <a:buChar char="-"/>
            </a:pPr>
            <a:r>
              <a:rPr lang="en" sz="2200"/>
              <a:t> Can this be simpler?</a:t>
            </a:r>
            <a:endParaRPr sz="2200"/>
          </a:p>
          <a:p>
            <a:pPr indent="0" lvl="0" marL="457200" rtl="0" algn="l">
              <a:lnSpc>
                <a:spcPct val="120000"/>
              </a:lnSpc>
              <a:spcBef>
                <a:spcPts val="500"/>
              </a:spcBef>
              <a:spcAft>
                <a:spcPts val="0"/>
              </a:spcAft>
              <a:buNone/>
            </a:pPr>
            <a:r>
              <a:t/>
            </a:r>
            <a:endParaRPr sz="300"/>
          </a:p>
          <a:p>
            <a:pPr indent="-368300" lvl="0" marL="457200" rtl="0" algn="l">
              <a:lnSpc>
                <a:spcPct val="120000"/>
              </a:lnSpc>
              <a:spcBef>
                <a:spcPts val="500"/>
              </a:spcBef>
              <a:spcAft>
                <a:spcPts val="0"/>
              </a:spcAft>
              <a:buSzPts val="2200"/>
              <a:buChar char="-"/>
            </a:pPr>
            <a:r>
              <a:rPr lang="en" sz="2200"/>
              <a:t>Is this up to date?</a:t>
            </a:r>
            <a:endParaRPr sz="2200"/>
          </a:p>
          <a:p>
            <a:pPr indent="0" lvl="0" marL="0" rtl="0" algn="l">
              <a:lnSpc>
                <a:spcPct val="120000"/>
              </a:lnSpc>
              <a:spcBef>
                <a:spcPts val="500"/>
              </a:spcBef>
              <a:spcAft>
                <a:spcPts val="0"/>
              </a:spcAft>
              <a:buNone/>
            </a:pPr>
            <a:r>
              <a:t/>
            </a:r>
            <a:endParaRPr sz="300"/>
          </a:p>
          <a:p>
            <a:pPr indent="-368300" lvl="0" marL="457200" rtl="0" algn="l">
              <a:lnSpc>
                <a:spcPct val="120000"/>
              </a:lnSpc>
              <a:spcBef>
                <a:spcPts val="500"/>
              </a:spcBef>
              <a:spcAft>
                <a:spcPts val="0"/>
              </a:spcAft>
              <a:buSzPts val="2200"/>
              <a:buChar char="-"/>
            </a:pPr>
            <a:r>
              <a:rPr lang="en" sz="2200"/>
              <a:t>Is it easy to find more information?</a:t>
            </a:r>
            <a:endParaRPr sz="2200"/>
          </a:p>
          <a:p>
            <a:pPr indent="0" lvl="0" marL="0" rtl="0" algn="l">
              <a:lnSpc>
                <a:spcPct val="120000"/>
              </a:lnSpc>
              <a:spcBef>
                <a:spcPts val="500"/>
              </a:spcBef>
              <a:spcAft>
                <a:spcPts val="0"/>
              </a:spcAft>
              <a:buNone/>
            </a:pPr>
            <a:r>
              <a:t/>
            </a:r>
            <a:endParaRPr sz="300"/>
          </a:p>
          <a:p>
            <a:pPr indent="-368300" lvl="0" marL="457200" rtl="0" algn="l">
              <a:lnSpc>
                <a:spcPct val="120000"/>
              </a:lnSpc>
              <a:spcBef>
                <a:spcPts val="500"/>
              </a:spcBef>
              <a:spcAft>
                <a:spcPts val="0"/>
              </a:spcAft>
              <a:buSzPts val="2200"/>
              <a:buChar char="-"/>
            </a:pPr>
            <a:r>
              <a:rPr lang="en" sz="2200"/>
              <a:t>Have I provided enough context?</a:t>
            </a:r>
            <a:endParaRPr sz="2200"/>
          </a:p>
          <a:p>
            <a:pPr indent="0" lvl="0" marL="0" rtl="0" algn="l">
              <a:lnSpc>
                <a:spcPct val="120000"/>
              </a:lnSpc>
              <a:spcBef>
                <a:spcPts val="500"/>
              </a:spcBef>
              <a:spcAft>
                <a:spcPts val="0"/>
              </a:spcAft>
              <a:buNone/>
            </a:pPr>
            <a:r>
              <a:t/>
            </a:r>
            <a:endParaRPr sz="300"/>
          </a:p>
          <a:p>
            <a:pPr indent="-368300" lvl="0" marL="457200" rtl="0" algn="l">
              <a:lnSpc>
                <a:spcPct val="120000"/>
              </a:lnSpc>
              <a:spcBef>
                <a:spcPts val="500"/>
              </a:spcBef>
              <a:spcAft>
                <a:spcPts val="0"/>
              </a:spcAft>
              <a:buSzPts val="2200"/>
              <a:buChar char="-"/>
            </a:pPr>
            <a:r>
              <a:rPr lang="en" sz="2200"/>
              <a:t>Is this easy to follow?</a:t>
            </a:r>
            <a:endParaRPr sz="22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63"/>
          <p:cNvSpPr txBox="1"/>
          <p:nvPr>
            <p:ph type="title"/>
          </p:nvPr>
        </p:nvSpPr>
        <p:spPr>
          <a:xfrm>
            <a:off x="463300" y="445025"/>
            <a:ext cx="8215800" cy="489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800"/>
              <a:t>In conclusion…</a:t>
            </a:r>
            <a:endParaRPr sz="3800"/>
          </a:p>
        </p:txBody>
      </p:sp>
      <p:sp>
        <p:nvSpPr>
          <p:cNvPr id="331" name="Google Shape;331;p63"/>
          <p:cNvSpPr txBox="1"/>
          <p:nvPr/>
        </p:nvSpPr>
        <p:spPr>
          <a:xfrm>
            <a:off x="580925" y="1269175"/>
            <a:ext cx="2331000" cy="335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3500">
                <a:solidFill>
                  <a:schemeClr val="accent2"/>
                </a:solidFill>
                <a:latin typeface="Instrument Sans"/>
                <a:ea typeface="Instrument Sans"/>
                <a:cs typeface="Instrument Sans"/>
                <a:sym typeface="Instrument Sans"/>
              </a:rPr>
              <a:t>Get curious:</a:t>
            </a:r>
            <a:endParaRPr b="1" sz="3500">
              <a:solidFill>
                <a:schemeClr val="accent2"/>
              </a:solidFill>
              <a:latin typeface="Instrument Sans"/>
              <a:ea typeface="Instrument Sans"/>
              <a:cs typeface="Instrument Sans"/>
              <a:sym typeface="Instrument Sans"/>
            </a:endParaRPr>
          </a:p>
          <a:p>
            <a:pPr indent="0" lvl="0" marL="0" rtl="0" algn="l">
              <a:lnSpc>
                <a:spcPct val="115000"/>
              </a:lnSpc>
              <a:spcBef>
                <a:spcPts val="500"/>
              </a:spcBef>
              <a:spcAft>
                <a:spcPts val="500"/>
              </a:spcAft>
              <a:buNone/>
            </a:pPr>
            <a:r>
              <a:rPr lang="en" sz="2800">
                <a:solidFill>
                  <a:schemeClr val="lt1"/>
                </a:solidFill>
                <a:latin typeface="Instrument Sans"/>
                <a:ea typeface="Instrument Sans"/>
                <a:cs typeface="Instrument Sans"/>
                <a:sym typeface="Instrument Sans"/>
              </a:rPr>
              <a:t>Ask questions about your readers</a:t>
            </a:r>
            <a:endParaRPr sz="2800">
              <a:solidFill>
                <a:schemeClr val="lt1"/>
              </a:solidFill>
              <a:latin typeface="Instrument Sans"/>
              <a:ea typeface="Instrument Sans"/>
              <a:cs typeface="Instrument Sans"/>
              <a:sym typeface="Instrument Sans"/>
            </a:endParaRPr>
          </a:p>
        </p:txBody>
      </p:sp>
      <p:sp>
        <p:nvSpPr>
          <p:cNvPr id="332" name="Google Shape;332;p63"/>
          <p:cNvSpPr txBox="1"/>
          <p:nvPr/>
        </p:nvSpPr>
        <p:spPr>
          <a:xfrm>
            <a:off x="3382925" y="1269175"/>
            <a:ext cx="2390400" cy="335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3500">
                <a:solidFill>
                  <a:schemeClr val="accent2"/>
                </a:solidFill>
                <a:latin typeface="Instrument Sans"/>
                <a:ea typeface="Instrument Sans"/>
                <a:cs typeface="Instrument Sans"/>
                <a:sym typeface="Instrument Sans"/>
              </a:rPr>
              <a:t>Get creative</a:t>
            </a:r>
            <a:r>
              <a:rPr b="1" lang="en" sz="3500">
                <a:solidFill>
                  <a:schemeClr val="accent2"/>
                </a:solidFill>
                <a:latin typeface="Instrument Sans"/>
                <a:ea typeface="Instrument Sans"/>
                <a:cs typeface="Instrument Sans"/>
                <a:sym typeface="Instrument Sans"/>
              </a:rPr>
              <a:t>:</a:t>
            </a:r>
            <a:endParaRPr b="1" sz="3500">
              <a:solidFill>
                <a:schemeClr val="accent2"/>
              </a:solidFill>
              <a:latin typeface="Instrument Sans"/>
              <a:ea typeface="Instrument Sans"/>
              <a:cs typeface="Instrument Sans"/>
              <a:sym typeface="Instrument Sans"/>
            </a:endParaRPr>
          </a:p>
          <a:p>
            <a:pPr indent="0" lvl="0" marL="0" rtl="0" algn="l">
              <a:lnSpc>
                <a:spcPct val="115000"/>
              </a:lnSpc>
              <a:spcBef>
                <a:spcPts val="500"/>
              </a:spcBef>
              <a:spcAft>
                <a:spcPts val="500"/>
              </a:spcAft>
              <a:buNone/>
            </a:pPr>
            <a:r>
              <a:rPr lang="en" sz="2800">
                <a:solidFill>
                  <a:schemeClr val="lt1"/>
                </a:solidFill>
                <a:latin typeface="Instrument Sans"/>
                <a:ea typeface="Instrument Sans"/>
                <a:cs typeface="Instrument Sans"/>
                <a:sym typeface="Instrument Sans"/>
              </a:rPr>
              <a:t>Create personas and use-cases for your readers</a:t>
            </a:r>
            <a:endParaRPr b="1">
              <a:solidFill>
                <a:schemeClr val="accent2"/>
              </a:solidFill>
              <a:latin typeface="Instrument Sans"/>
              <a:ea typeface="Instrument Sans"/>
              <a:cs typeface="Instrument Sans"/>
              <a:sym typeface="Instrument Sans"/>
            </a:endParaRPr>
          </a:p>
        </p:txBody>
      </p:sp>
      <p:sp>
        <p:nvSpPr>
          <p:cNvPr id="333" name="Google Shape;333;p63"/>
          <p:cNvSpPr txBox="1"/>
          <p:nvPr/>
        </p:nvSpPr>
        <p:spPr>
          <a:xfrm>
            <a:off x="6116825" y="1269175"/>
            <a:ext cx="2472000" cy="335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3500">
                <a:solidFill>
                  <a:schemeClr val="accent2"/>
                </a:solidFill>
                <a:latin typeface="Instrument Sans"/>
                <a:ea typeface="Instrument Sans"/>
                <a:cs typeface="Instrument Sans"/>
                <a:sym typeface="Instrument Sans"/>
              </a:rPr>
              <a:t>Get out of your head:</a:t>
            </a:r>
            <a:endParaRPr b="1" sz="3500">
              <a:solidFill>
                <a:schemeClr val="accent2"/>
              </a:solidFill>
              <a:latin typeface="Instrument Sans"/>
              <a:ea typeface="Instrument Sans"/>
              <a:cs typeface="Instrument Sans"/>
              <a:sym typeface="Instrument Sans"/>
            </a:endParaRPr>
          </a:p>
          <a:p>
            <a:pPr indent="0" lvl="0" marL="0" rtl="0" algn="l">
              <a:lnSpc>
                <a:spcPct val="115000"/>
              </a:lnSpc>
              <a:spcBef>
                <a:spcPts val="500"/>
              </a:spcBef>
              <a:spcAft>
                <a:spcPts val="500"/>
              </a:spcAft>
              <a:buNone/>
            </a:pPr>
            <a:r>
              <a:rPr lang="en" sz="2800">
                <a:solidFill>
                  <a:schemeClr val="lt1"/>
                </a:solidFill>
                <a:latin typeface="Instrument Sans"/>
                <a:ea typeface="Instrument Sans"/>
                <a:cs typeface="Instrument Sans"/>
                <a:sym typeface="Instrument Sans"/>
              </a:rPr>
              <a:t>No blind assumptions about your readers</a:t>
            </a:r>
            <a:endParaRPr b="1">
              <a:solidFill>
                <a:schemeClr val="accent2"/>
              </a:solidFill>
              <a:latin typeface="Instrument Sans"/>
              <a:ea typeface="Instrument Sans"/>
              <a:cs typeface="Instrument Sans"/>
              <a:sym typeface="Instrument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37" name="Shape 337"/>
        <p:cNvGrpSpPr/>
        <p:nvPr/>
      </p:nvGrpSpPr>
      <p:grpSpPr>
        <a:xfrm>
          <a:off x="0" y="0"/>
          <a:ext cx="0" cy="0"/>
          <a:chOff x="0" y="0"/>
          <a:chExt cx="0" cy="0"/>
        </a:xfrm>
      </p:grpSpPr>
      <p:pic>
        <p:nvPicPr>
          <p:cNvPr id="338" name="Google Shape;338;p64"/>
          <p:cNvPicPr preferRelativeResize="0"/>
          <p:nvPr/>
        </p:nvPicPr>
        <p:blipFill>
          <a:blip r:embed="rId3">
            <a:alphaModFix/>
          </a:blip>
          <a:stretch>
            <a:fillRect/>
          </a:stretch>
        </p:blipFill>
        <p:spPr>
          <a:xfrm>
            <a:off x="145675" y="229488"/>
            <a:ext cx="8852650" cy="4684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65"/>
          <p:cNvSpPr txBox="1"/>
          <p:nvPr>
            <p:ph idx="4294967295" type="title"/>
          </p:nvPr>
        </p:nvSpPr>
        <p:spPr>
          <a:xfrm>
            <a:off x="2479450" y="4228400"/>
            <a:ext cx="6385500" cy="564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0" lang="en">
                <a:solidFill>
                  <a:schemeClr val="lt1"/>
                </a:solidFill>
              </a:rPr>
              <a:t>Kemi Elizabeth Ojogbede</a:t>
            </a:r>
            <a:endParaRPr b="0">
              <a:solidFill>
                <a:schemeClr val="lt1"/>
              </a:solidFill>
            </a:endParaRPr>
          </a:p>
        </p:txBody>
      </p:sp>
      <p:pic>
        <p:nvPicPr>
          <p:cNvPr id="344" name="Google Shape;344;p65"/>
          <p:cNvPicPr preferRelativeResize="0"/>
          <p:nvPr/>
        </p:nvPicPr>
        <p:blipFill rotWithShape="1">
          <a:blip r:embed="rId3">
            <a:alphaModFix/>
          </a:blip>
          <a:srcRect b="33507" l="13096" r="12192" t="33976"/>
          <a:stretch/>
        </p:blipFill>
        <p:spPr>
          <a:xfrm>
            <a:off x="457200" y="4228400"/>
            <a:ext cx="1949625" cy="636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40"/>
          <p:cNvSpPr txBox="1"/>
          <p:nvPr>
            <p:ph type="title"/>
          </p:nvPr>
        </p:nvSpPr>
        <p:spPr>
          <a:xfrm>
            <a:off x="457200" y="1273475"/>
            <a:ext cx="7238100" cy="872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Who am I?</a:t>
            </a:r>
            <a:endParaRPr/>
          </a:p>
          <a:p>
            <a:pPr indent="0" lvl="0" marL="0" rtl="0" algn="l">
              <a:spcBef>
                <a:spcPts val="0"/>
              </a:spcBef>
              <a:spcAft>
                <a:spcPts val="0"/>
              </a:spcAft>
              <a:buNone/>
            </a:pPr>
            <a:r>
              <a:t/>
            </a:r>
            <a:endParaRPr sz="4200"/>
          </a:p>
        </p:txBody>
      </p:sp>
      <p:sp>
        <p:nvSpPr>
          <p:cNvPr id="173" name="Google Shape;173;p40"/>
          <p:cNvSpPr txBox="1"/>
          <p:nvPr>
            <p:ph idx="2" type="title"/>
          </p:nvPr>
        </p:nvSpPr>
        <p:spPr>
          <a:xfrm>
            <a:off x="150948" y="4109700"/>
            <a:ext cx="2404200" cy="1033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a:t>BA Creative Writing</a:t>
            </a:r>
            <a:endParaRPr b="1"/>
          </a:p>
        </p:txBody>
      </p:sp>
      <p:sp>
        <p:nvSpPr>
          <p:cNvPr id="174" name="Google Shape;174;p40"/>
          <p:cNvSpPr txBox="1"/>
          <p:nvPr>
            <p:ph idx="2" type="title"/>
          </p:nvPr>
        </p:nvSpPr>
        <p:spPr>
          <a:xfrm>
            <a:off x="3305100" y="4109700"/>
            <a:ext cx="2533800" cy="1033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a:t>MA English Literature </a:t>
            </a:r>
            <a:endParaRPr b="1"/>
          </a:p>
        </p:txBody>
      </p:sp>
      <p:sp>
        <p:nvSpPr>
          <p:cNvPr id="175" name="Google Shape;175;p40"/>
          <p:cNvSpPr txBox="1"/>
          <p:nvPr>
            <p:ph idx="2" type="title"/>
          </p:nvPr>
        </p:nvSpPr>
        <p:spPr>
          <a:xfrm>
            <a:off x="6484125" y="4109700"/>
            <a:ext cx="2099400" cy="1033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a:t>MSc Data Science</a:t>
            </a:r>
            <a:endParaRPr b="1"/>
          </a:p>
        </p:txBody>
      </p:sp>
      <p:sp>
        <p:nvSpPr>
          <p:cNvPr id="176" name="Google Shape;176;p40"/>
          <p:cNvSpPr/>
          <p:nvPr/>
        </p:nvSpPr>
        <p:spPr>
          <a:xfrm>
            <a:off x="597300" y="1692375"/>
            <a:ext cx="1869300" cy="205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SemiBold"/>
              <a:ea typeface="Space Grotesk SemiBold"/>
              <a:cs typeface="Space Grotesk SemiBold"/>
              <a:sym typeface="Space Grotesk SemiBold"/>
            </a:endParaRPr>
          </a:p>
        </p:txBody>
      </p:sp>
      <p:sp>
        <p:nvSpPr>
          <p:cNvPr id="177" name="Google Shape;177;p40"/>
          <p:cNvSpPr/>
          <p:nvPr/>
        </p:nvSpPr>
        <p:spPr>
          <a:xfrm>
            <a:off x="3570325" y="1692375"/>
            <a:ext cx="1869300" cy="205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SemiBold"/>
              <a:ea typeface="Space Grotesk SemiBold"/>
              <a:cs typeface="Space Grotesk SemiBold"/>
              <a:sym typeface="Space Grotesk SemiBold"/>
            </a:endParaRPr>
          </a:p>
        </p:txBody>
      </p:sp>
      <p:sp>
        <p:nvSpPr>
          <p:cNvPr id="178" name="Google Shape;178;p40"/>
          <p:cNvSpPr/>
          <p:nvPr/>
        </p:nvSpPr>
        <p:spPr>
          <a:xfrm>
            <a:off x="6599175" y="1692375"/>
            <a:ext cx="1869300" cy="205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SemiBold"/>
              <a:ea typeface="Space Grotesk SemiBold"/>
              <a:cs typeface="Space Grotesk SemiBold"/>
              <a:sym typeface="Space Grotesk SemiBold"/>
            </a:endParaRPr>
          </a:p>
        </p:txBody>
      </p:sp>
      <p:pic>
        <p:nvPicPr>
          <p:cNvPr id="179" name="Google Shape;179;p40"/>
          <p:cNvPicPr preferRelativeResize="0"/>
          <p:nvPr/>
        </p:nvPicPr>
        <p:blipFill rotWithShape="1">
          <a:blip r:embed="rId3">
            <a:alphaModFix/>
          </a:blip>
          <a:srcRect b="32951" l="8212" r="20246" t="6796"/>
          <a:stretch/>
        </p:blipFill>
        <p:spPr>
          <a:xfrm>
            <a:off x="597300" y="1692375"/>
            <a:ext cx="1869300" cy="2057399"/>
          </a:xfrm>
          <a:prstGeom prst="rect">
            <a:avLst/>
          </a:prstGeom>
          <a:noFill/>
          <a:ln>
            <a:noFill/>
          </a:ln>
        </p:spPr>
      </p:pic>
      <p:pic>
        <p:nvPicPr>
          <p:cNvPr id="180" name="Google Shape;180;p40"/>
          <p:cNvPicPr preferRelativeResize="0"/>
          <p:nvPr/>
        </p:nvPicPr>
        <p:blipFill rotWithShape="1">
          <a:blip r:embed="rId4">
            <a:alphaModFix/>
          </a:blip>
          <a:srcRect b="27096" l="10794" r="4874" t="9431"/>
          <a:stretch/>
        </p:blipFill>
        <p:spPr>
          <a:xfrm>
            <a:off x="3570325" y="1692375"/>
            <a:ext cx="1883250" cy="2057401"/>
          </a:xfrm>
          <a:prstGeom prst="rect">
            <a:avLst/>
          </a:prstGeom>
          <a:noFill/>
          <a:ln>
            <a:noFill/>
          </a:ln>
        </p:spPr>
      </p:pic>
      <p:pic>
        <p:nvPicPr>
          <p:cNvPr id="181" name="Google Shape;181;p40"/>
          <p:cNvPicPr preferRelativeResize="0"/>
          <p:nvPr/>
        </p:nvPicPr>
        <p:blipFill rotWithShape="1">
          <a:blip r:embed="rId5">
            <a:alphaModFix/>
          </a:blip>
          <a:srcRect b="0" l="9758" r="9524" t="25805"/>
          <a:stretch/>
        </p:blipFill>
        <p:spPr>
          <a:xfrm>
            <a:off x="6599175" y="1692375"/>
            <a:ext cx="1869300" cy="2057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5" name="Shape 185"/>
        <p:cNvGrpSpPr/>
        <p:nvPr/>
      </p:nvGrpSpPr>
      <p:grpSpPr>
        <a:xfrm>
          <a:off x="0" y="0"/>
          <a:ext cx="0" cy="0"/>
          <a:chOff x="0" y="0"/>
          <a:chExt cx="0" cy="0"/>
        </a:xfrm>
      </p:grpSpPr>
      <p:pic>
        <p:nvPicPr>
          <p:cNvPr id="186" name="Google Shape;186;p41"/>
          <p:cNvPicPr preferRelativeResize="0"/>
          <p:nvPr/>
        </p:nvPicPr>
        <p:blipFill>
          <a:blip r:embed="rId3">
            <a:alphaModFix/>
          </a:blip>
          <a:stretch>
            <a:fillRect/>
          </a:stretch>
        </p:blipFill>
        <p:spPr>
          <a:xfrm>
            <a:off x="1654835" y="193500"/>
            <a:ext cx="5834325" cy="4756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90" name="Shape 190"/>
        <p:cNvGrpSpPr/>
        <p:nvPr/>
      </p:nvGrpSpPr>
      <p:grpSpPr>
        <a:xfrm>
          <a:off x="0" y="0"/>
          <a:ext cx="0" cy="0"/>
          <a:chOff x="0" y="0"/>
          <a:chExt cx="0" cy="0"/>
        </a:xfrm>
      </p:grpSpPr>
      <p:sp>
        <p:nvSpPr>
          <p:cNvPr id="191" name="Google Shape;191;p42"/>
          <p:cNvSpPr txBox="1"/>
          <p:nvPr>
            <p:ph type="title"/>
          </p:nvPr>
        </p:nvSpPr>
        <p:spPr>
          <a:xfrm>
            <a:off x="313375" y="1448800"/>
            <a:ext cx="6091200" cy="2683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500">
                <a:solidFill>
                  <a:schemeClr val="accent3"/>
                </a:solidFill>
              </a:rPr>
              <a:t>84%</a:t>
            </a:r>
            <a:r>
              <a:rPr lang="en"/>
              <a:t> of developers use technical documentation to learn. </a:t>
            </a:r>
            <a:endParaRPr/>
          </a:p>
          <a:p>
            <a:pPr indent="0" lvl="0" marL="0" rtl="0" algn="l">
              <a:spcBef>
                <a:spcPts val="0"/>
              </a:spcBef>
              <a:spcAft>
                <a:spcPts val="0"/>
              </a:spcAft>
              <a:buNone/>
            </a:pPr>
            <a:r>
              <a:rPr lang="en"/>
              <a:t>Of those, </a:t>
            </a:r>
            <a:r>
              <a:rPr lang="en" sz="4500">
                <a:solidFill>
                  <a:schemeClr val="accent3"/>
                </a:solidFill>
              </a:rPr>
              <a:t>90%</a:t>
            </a:r>
            <a:r>
              <a:rPr lang="en"/>
              <a:t> use documentation found in API and SDK packages.</a:t>
            </a:r>
            <a:endParaRPr>
              <a:solidFill>
                <a:schemeClr val="accent3"/>
              </a:solidFill>
            </a:endParaRPr>
          </a:p>
        </p:txBody>
      </p:sp>
      <p:sp>
        <p:nvSpPr>
          <p:cNvPr id="192" name="Google Shape;192;p42"/>
          <p:cNvSpPr txBox="1"/>
          <p:nvPr>
            <p:ph idx="2" type="title"/>
          </p:nvPr>
        </p:nvSpPr>
        <p:spPr>
          <a:xfrm>
            <a:off x="5508550" y="4184225"/>
            <a:ext cx="3141300" cy="3681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solidFill>
                  <a:schemeClr val="hlink"/>
                </a:solidFill>
                <a:uFill>
                  <a:noFill/>
                </a:uFill>
                <a:hlinkClick r:id="rId3"/>
              </a:rPr>
              <a:t>Stack Overflow Developer Survey, 2024</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96" name="Shape 196"/>
        <p:cNvGrpSpPr/>
        <p:nvPr/>
      </p:nvGrpSpPr>
      <p:grpSpPr>
        <a:xfrm>
          <a:off x="0" y="0"/>
          <a:ext cx="0" cy="0"/>
          <a:chOff x="0" y="0"/>
          <a:chExt cx="0" cy="0"/>
        </a:xfrm>
      </p:grpSpPr>
      <p:sp>
        <p:nvSpPr>
          <p:cNvPr id="197" name="Google Shape;197;p43"/>
          <p:cNvSpPr txBox="1"/>
          <p:nvPr>
            <p:ph type="title"/>
          </p:nvPr>
        </p:nvSpPr>
        <p:spPr>
          <a:xfrm>
            <a:off x="339225" y="967800"/>
            <a:ext cx="5821800" cy="3207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accent2"/>
                </a:solidFill>
              </a:rPr>
              <a:t>Despite documentation being highly valued in Open Source communities, </a:t>
            </a:r>
            <a:r>
              <a:rPr lang="en">
                <a:solidFill>
                  <a:schemeClr val="lt1"/>
                </a:solidFill>
              </a:rPr>
              <a:t>incomplete</a:t>
            </a:r>
            <a:r>
              <a:rPr lang="en">
                <a:solidFill>
                  <a:schemeClr val="accent2"/>
                </a:solidFill>
              </a:rPr>
              <a:t> </a:t>
            </a:r>
            <a:r>
              <a:rPr lang="en">
                <a:solidFill>
                  <a:schemeClr val="accent2"/>
                </a:solidFill>
              </a:rPr>
              <a:t>or</a:t>
            </a:r>
            <a:r>
              <a:rPr lang="en">
                <a:solidFill>
                  <a:schemeClr val="accent2"/>
                </a:solidFill>
              </a:rPr>
              <a:t> </a:t>
            </a:r>
            <a:r>
              <a:rPr lang="en">
                <a:solidFill>
                  <a:schemeClr val="lt1"/>
                </a:solidFill>
              </a:rPr>
              <a:t>confusing </a:t>
            </a:r>
            <a:r>
              <a:rPr lang="en">
                <a:solidFill>
                  <a:schemeClr val="accent2"/>
                </a:solidFill>
              </a:rPr>
              <a:t>documentation is a leading issue for most Open Source software users.</a:t>
            </a:r>
            <a:endParaRPr>
              <a:solidFill>
                <a:schemeClr val="accent2"/>
              </a:solidFill>
            </a:endParaRPr>
          </a:p>
        </p:txBody>
      </p:sp>
      <p:sp>
        <p:nvSpPr>
          <p:cNvPr id="198" name="Google Shape;198;p43"/>
          <p:cNvSpPr txBox="1"/>
          <p:nvPr/>
        </p:nvSpPr>
        <p:spPr>
          <a:xfrm>
            <a:off x="5353650" y="4081625"/>
            <a:ext cx="3553200" cy="800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2000">
                <a:solidFill>
                  <a:schemeClr val="lt1"/>
                </a:solidFill>
                <a:uFill>
                  <a:noFill/>
                </a:uFill>
                <a:latin typeface="Space Grotesk"/>
                <a:ea typeface="Space Grotesk"/>
                <a:cs typeface="Space Grotesk"/>
                <a:sym typeface="Space Grotesk"/>
                <a:hlinkClick r:id="rId3">
                  <a:extLst>
                    <a:ext uri="{A12FA001-AC4F-418D-AE19-62706E023703}">
                      <ahyp:hlinkClr val="tx"/>
                    </a:ext>
                  </a:extLst>
                </a:hlinkClick>
              </a:rPr>
              <a:t>Open Source Developer</a:t>
            </a:r>
            <a:r>
              <a:rPr lang="en" sz="2000">
                <a:solidFill>
                  <a:schemeClr val="lt1"/>
                </a:solidFill>
                <a:uFill>
                  <a:noFill/>
                </a:uFill>
                <a:latin typeface="Space Grotesk"/>
                <a:ea typeface="Space Grotesk"/>
                <a:cs typeface="Space Grotesk"/>
                <a:sym typeface="Space Grotesk"/>
                <a:hlinkClick r:id="rId4">
                  <a:extLst>
                    <a:ext uri="{A12FA001-AC4F-418D-AE19-62706E023703}">
                      <ahyp:hlinkClr val="tx"/>
                    </a:ext>
                  </a:extLst>
                </a:hlinkClick>
              </a:rPr>
              <a:t> Survey</a:t>
            </a:r>
            <a:endParaRPr sz="2000">
              <a:solidFill>
                <a:schemeClr val="lt1"/>
              </a:solidFill>
              <a:latin typeface="Space Grotesk"/>
              <a:ea typeface="Space Grotesk"/>
              <a:cs typeface="Space Grotesk"/>
              <a:sym typeface="Space Grotesk"/>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44"/>
          <p:cNvSpPr txBox="1"/>
          <p:nvPr>
            <p:ph type="title"/>
          </p:nvPr>
        </p:nvSpPr>
        <p:spPr>
          <a:xfrm>
            <a:off x="463300" y="1550300"/>
            <a:ext cx="7903500" cy="1265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“The single biggest problem with communication is the illusion that it has taken place.”</a:t>
            </a:r>
            <a:r>
              <a:rPr lang="en"/>
              <a:t> </a:t>
            </a:r>
            <a:br>
              <a:rPr lang="en"/>
            </a:br>
            <a:r>
              <a:rPr lang="en">
                <a:solidFill>
                  <a:schemeClr val="accent2"/>
                </a:solidFill>
              </a:rPr>
              <a:t>George Bernard Shaw</a:t>
            </a:r>
            <a:endParaRPr>
              <a:solidFill>
                <a:schemeClr val="accent2"/>
              </a:solidFill>
            </a:endParaRPr>
          </a:p>
        </p:txBody>
      </p:sp>
      <p:sp>
        <p:nvSpPr>
          <p:cNvPr id="204" name="Google Shape;204;p44"/>
          <p:cNvSpPr txBox="1"/>
          <p:nvPr>
            <p:ph idx="2" type="title"/>
          </p:nvPr>
        </p:nvSpPr>
        <p:spPr>
          <a:xfrm>
            <a:off x="463300" y="2944750"/>
            <a:ext cx="7401300" cy="71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Founder of the London School of </a:t>
            </a:r>
            <a:r>
              <a:rPr lang="en"/>
              <a:t>Economics</a:t>
            </a:r>
            <a:endParaRPr/>
          </a:p>
        </p:txBody>
      </p:sp>
      <p:pic>
        <p:nvPicPr>
          <p:cNvPr id="205" name="Google Shape;205;p44"/>
          <p:cNvPicPr preferRelativeResize="0"/>
          <p:nvPr/>
        </p:nvPicPr>
        <p:blipFill>
          <a:blip r:embed="rId3">
            <a:alphaModFix/>
          </a:blip>
          <a:stretch>
            <a:fillRect/>
          </a:stretch>
        </p:blipFill>
        <p:spPr>
          <a:xfrm>
            <a:off x="6548275" y="2512225"/>
            <a:ext cx="2268000" cy="2321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45"/>
          <p:cNvSpPr txBox="1"/>
          <p:nvPr>
            <p:ph type="title"/>
          </p:nvPr>
        </p:nvSpPr>
        <p:spPr>
          <a:xfrm>
            <a:off x="463300" y="1550300"/>
            <a:ext cx="8680800" cy="1265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“There’s no use talking [writing] unless people understand what you say.”</a:t>
            </a:r>
            <a:br>
              <a:rPr lang="en"/>
            </a:br>
            <a:r>
              <a:rPr lang="en">
                <a:solidFill>
                  <a:schemeClr val="accent3"/>
                </a:solidFill>
              </a:rPr>
              <a:t>Zora Neale Hurston</a:t>
            </a:r>
            <a:endParaRPr>
              <a:solidFill>
                <a:schemeClr val="accent3"/>
              </a:solidFill>
            </a:endParaRPr>
          </a:p>
        </p:txBody>
      </p:sp>
      <p:sp>
        <p:nvSpPr>
          <p:cNvPr id="211" name="Google Shape;211;p45"/>
          <p:cNvSpPr txBox="1"/>
          <p:nvPr>
            <p:ph idx="2" type="title"/>
          </p:nvPr>
        </p:nvSpPr>
        <p:spPr>
          <a:xfrm>
            <a:off x="463300" y="2944750"/>
            <a:ext cx="5730900" cy="71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World-renowned writer and anthropologist </a:t>
            </a:r>
            <a:endParaRPr/>
          </a:p>
        </p:txBody>
      </p:sp>
      <p:pic>
        <p:nvPicPr>
          <p:cNvPr id="212" name="Google Shape;212;p45"/>
          <p:cNvPicPr preferRelativeResize="0"/>
          <p:nvPr/>
        </p:nvPicPr>
        <p:blipFill>
          <a:blip r:embed="rId3">
            <a:alphaModFix/>
          </a:blip>
          <a:stretch>
            <a:fillRect/>
          </a:stretch>
        </p:blipFill>
        <p:spPr>
          <a:xfrm>
            <a:off x="6339350" y="2466650"/>
            <a:ext cx="2495574" cy="2466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6" name="Shape 216"/>
        <p:cNvGrpSpPr/>
        <p:nvPr/>
      </p:nvGrpSpPr>
      <p:grpSpPr>
        <a:xfrm>
          <a:off x="0" y="0"/>
          <a:ext cx="0" cy="0"/>
          <a:chOff x="0" y="0"/>
          <a:chExt cx="0" cy="0"/>
        </a:xfrm>
      </p:grpSpPr>
      <p:sp>
        <p:nvSpPr>
          <p:cNvPr id="217" name="Google Shape;217;p46"/>
          <p:cNvSpPr txBox="1"/>
          <p:nvPr/>
        </p:nvSpPr>
        <p:spPr>
          <a:xfrm>
            <a:off x="877550" y="1322975"/>
            <a:ext cx="7521600" cy="294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800">
                <a:solidFill>
                  <a:schemeClr val="accent2"/>
                </a:solidFill>
                <a:latin typeface="Instrument Sans"/>
                <a:ea typeface="Instrument Sans"/>
                <a:cs typeface="Instrument Sans"/>
                <a:sym typeface="Instrument Sans"/>
              </a:rPr>
              <a:t>How do we create documentation that </a:t>
            </a:r>
            <a:r>
              <a:rPr b="1" lang="en" sz="4800">
                <a:solidFill>
                  <a:schemeClr val="lt1"/>
                </a:solidFill>
                <a:latin typeface="Instrument Sans"/>
                <a:ea typeface="Instrument Sans"/>
                <a:cs typeface="Instrument Sans"/>
                <a:sym typeface="Instrument Sans"/>
              </a:rPr>
              <a:t>truly</a:t>
            </a:r>
            <a:r>
              <a:rPr b="1" lang="en" sz="4800">
                <a:solidFill>
                  <a:schemeClr val="accent2"/>
                </a:solidFill>
                <a:latin typeface="Instrument Sans"/>
                <a:ea typeface="Instrument Sans"/>
                <a:cs typeface="Instrument Sans"/>
                <a:sym typeface="Instrument Sans"/>
              </a:rPr>
              <a:t> helps users?</a:t>
            </a:r>
            <a:endParaRPr b="1" sz="4800">
              <a:solidFill>
                <a:schemeClr val="accent2"/>
              </a:solidFill>
              <a:latin typeface="Instrument Sans"/>
              <a:ea typeface="Instrument Sans"/>
              <a:cs typeface="Instrument Sans"/>
              <a:sym typeface="Instrument Sans"/>
            </a:endParaRPr>
          </a:p>
          <a:p>
            <a:pPr indent="0" lvl="0" marL="0" rtl="0" algn="ctr">
              <a:spcBef>
                <a:spcPts val="0"/>
              </a:spcBef>
              <a:spcAft>
                <a:spcPts val="0"/>
              </a:spcAft>
              <a:buNone/>
            </a:pPr>
            <a:r>
              <a:t/>
            </a:r>
            <a:endParaRPr b="1" sz="3500">
              <a:solidFill>
                <a:schemeClr val="accent2"/>
              </a:solidFill>
              <a:latin typeface="Instrument Sans"/>
              <a:ea typeface="Instrument Sans"/>
              <a:cs typeface="Instrument Sans"/>
              <a:sym typeface="Instrument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psun template">
  <a:themeElements>
    <a:clrScheme name="Simple Light">
      <a:dk1>
        <a:srgbClr val="0C0F10"/>
      </a:dk1>
      <a:lt1>
        <a:srgbClr val="FFFFFF"/>
      </a:lt1>
      <a:dk2>
        <a:srgbClr val="3D4B52"/>
      </a:dk2>
      <a:lt2>
        <a:srgbClr val="ECEDEE"/>
      </a:lt2>
      <a:accent1>
        <a:srgbClr val="B1B7BA"/>
      </a:accent1>
      <a:accent2>
        <a:srgbClr val="DDF933"/>
      </a:accent2>
      <a:accent3>
        <a:srgbClr val="6046FF"/>
      </a:accent3>
      <a:accent4>
        <a:srgbClr val="EEFC99"/>
      </a:accent4>
      <a:accent5>
        <a:srgbClr val="DFDAFF"/>
      </a:accent5>
      <a:accent6>
        <a:srgbClr val="E81CEC"/>
      </a:accent6>
      <a:hlink>
        <a:srgbClr val="6046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